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sigs" ContentType="application/vnd.openxmlformats-package.digital-signature-origin"/>
  <Default Extension="jpg" ContentType="image/jpeg"/>
  <Override PartName="/ppt/presentation.xml" ContentType="application/vnd.openxmlformats-officedocument.presentationml.presentation.main+xml"/>
  <Override PartName="/ppt/slides/slide5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6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5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61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2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432" r:id="rId2"/>
    <p:sldId id="258" r:id="rId3"/>
    <p:sldId id="259" r:id="rId4"/>
    <p:sldId id="359" r:id="rId5"/>
    <p:sldId id="260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6" r:id="rId22"/>
    <p:sldId id="375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6" r:id="rId32"/>
    <p:sldId id="385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5" r:id="rId41"/>
    <p:sldId id="394" r:id="rId42"/>
    <p:sldId id="397" r:id="rId43"/>
    <p:sldId id="398" r:id="rId44"/>
    <p:sldId id="400" r:id="rId45"/>
    <p:sldId id="401" r:id="rId46"/>
    <p:sldId id="402" r:id="rId47"/>
    <p:sldId id="403" r:id="rId48"/>
    <p:sldId id="404" r:id="rId49"/>
    <p:sldId id="405" r:id="rId50"/>
    <p:sldId id="407" r:id="rId51"/>
    <p:sldId id="406" r:id="rId52"/>
    <p:sldId id="408" r:id="rId53"/>
    <p:sldId id="409" r:id="rId54"/>
    <p:sldId id="410" r:id="rId55"/>
    <p:sldId id="412" r:id="rId56"/>
    <p:sldId id="413" r:id="rId57"/>
    <p:sldId id="411" r:id="rId58"/>
    <p:sldId id="414" r:id="rId59"/>
    <p:sldId id="415" r:id="rId60"/>
    <p:sldId id="416" r:id="rId61"/>
    <p:sldId id="417" r:id="rId62"/>
    <p:sldId id="418" r:id="rId63"/>
    <p:sldId id="420" r:id="rId64"/>
    <p:sldId id="419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353" r:id="rId74"/>
    <p:sldId id="429" r:id="rId75"/>
    <p:sldId id="430" r:id="rId76"/>
    <p:sldId id="431" r:id="rId7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8.wmf"/><Relationship Id="rId1" Type="http://schemas.openxmlformats.org/officeDocument/2006/relationships/image" Target="../media/image30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31.wmf"/><Relationship Id="rId7" Type="http://schemas.openxmlformats.org/officeDocument/2006/relationships/image" Target="../media/image34.wmf"/><Relationship Id="rId2" Type="http://schemas.openxmlformats.org/officeDocument/2006/relationships/image" Target="../media/image18.wmf"/><Relationship Id="rId1" Type="http://schemas.openxmlformats.org/officeDocument/2006/relationships/image" Target="../media/image30.wmf"/><Relationship Id="rId6" Type="http://schemas.openxmlformats.org/officeDocument/2006/relationships/image" Target="../media/image33.wmf"/><Relationship Id="rId11" Type="http://schemas.openxmlformats.org/officeDocument/2006/relationships/image" Target="../media/image36.wmf"/><Relationship Id="rId5" Type="http://schemas.openxmlformats.org/officeDocument/2006/relationships/image" Target="../media/image15.wmf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18.wmf"/><Relationship Id="rId4" Type="http://schemas.openxmlformats.org/officeDocument/2006/relationships/image" Target="../media/image4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2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2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4.wmf"/><Relationship Id="rId4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7.wmf"/><Relationship Id="rId4" Type="http://schemas.openxmlformats.org/officeDocument/2006/relationships/image" Target="../media/image6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4.wmf"/><Relationship Id="rId7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08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0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19410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86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68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9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9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167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338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5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5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7.wmf"/><Relationship Id="rId3" Type="http://schemas.openxmlformats.org/officeDocument/2006/relationships/image" Target="../media/image5.png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wmf"/><Relationship Id="rId5" Type="http://schemas.openxmlformats.org/officeDocument/2006/relationships/image" Target="../media/image9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7.wmf"/><Relationship Id="rId3" Type="http://schemas.openxmlformats.org/officeDocument/2006/relationships/image" Target="../media/image5.png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1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6.wmf"/><Relationship Id="rId5" Type="http://schemas.openxmlformats.org/officeDocument/2006/relationships/image" Target="../media/image9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29.bin"/><Relationship Id="rId3" Type="http://schemas.openxmlformats.org/officeDocument/2006/relationships/image" Target="../media/image5.png"/><Relationship Id="rId21" Type="http://schemas.openxmlformats.org/officeDocument/2006/relationships/image" Target="../media/image13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11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.wmf"/><Relationship Id="rId5" Type="http://schemas.openxmlformats.org/officeDocument/2006/relationships/image" Target="../media/image9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1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17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41.bin"/><Relationship Id="rId3" Type="http://schemas.openxmlformats.org/officeDocument/2006/relationships/image" Target="../media/image17.pn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4.wmf"/><Relationship Id="rId5" Type="http://schemas.openxmlformats.org/officeDocument/2006/relationships/image" Target="../media/image18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16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3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oleObject" Target="../embeddings/oleObject50.bin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51.bin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25.wmf"/><Relationship Id="rId9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5.bin"/><Relationship Id="rId7" Type="http://schemas.openxmlformats.org/officeDocument/2006/relationships/image" Target="../media/image26.wmf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7.bin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29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2.wmf"/><Relationship Id="rId18" Type="http://schemas.openxmlformats.org/officeDocument/2006/relationships/image" Target="../media/image33.wmf"/><Relationship Id="rId26" Type="http://schemas.openxmlformats.org/officeDocument/2006/relationships/image" Target="../media/image35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7.bin"/><Relationship Id="rId7" Type="http://schemas.openxmlformats.org/officeDocument/2006/relationships/oleObject" Target="../embeddings/oleObject69.bin"/><Relationship Id="rId12" Type="http://schemas.openxmlformats.org/officeDocument/2006/relationships/oleObject" Target="../embeddings/oleObject73.bin"/><Relationship Id="rId17" Type="http://schemas.openxmlformats.org/officeDocument/2006/relationships/oleObject" Target="../embeddings/oleObject75.bin"/><Relationship Id="rId25" Type="http://schemas.openxmlformats.org/officeDocument/2006/relationships/oleObject" Target="../embeddings/oleObject79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7.png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72.bin"/><Relationship Id="rId24" Type="http://schemas.openxmlformats.org/officeDocument/2006/relationships/image" Target="../media/image20.wmf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78.bin"/><Relationship Id="rId28" Type="http://schemas.openxmlformats.org/officeDocument/2006/relationships/image" Target="../media/image36.wmf"/><Relationship Id="rId10" Type="http://schemas.openxmlformats.org/officeDocument/2006/relationships/oleObject" Target="../embeddings/oleObject71.bin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70.bin"/><Relationship Id="rId14" Type="http://schemas.openxmlformats.org/officeDocument/2006/relationships/oleObject" Target="../embeddings/oleObject74.bin"/><Relationship Id="rId22" Type="http://schemas.openxmlformats.org/officeDocument/2006/relationships/image" Target="../media/image19.wmf"/><Relationship Id="rId27" Type="http://schemas.openxmlformats.org/officeDocument/2006/relationships/oleObject" Target="../embeddings/oleObject8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39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39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4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oleObject" Target="../embeddings/oleObject95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43.wmf"/><Relationship Id="rId9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13" Type="http://schemas.openxmlformats.org/officeDocument/2006/relationships/image" Target="../media/image18.wmf"/><Relationship Id="rId3" Type="http://schemas.openxmlformats.org/officeDocument/2006/relationships/oleObject" Target="../embeddings/oleObject98.bin"/><Relationship Id="rId7" Type="http://schemas.openxmlformats.org/officeDocument/2006/relationships/image" Target="../media/image37.png"/><Relationship Id="rId12" Type="http://schemas.openxmlformats.org/officeDocument/2006/relationships/oleObject" Target="../embeddings/oleObject10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99.bin"/><Relationship Id="rId10" Type="http://schemas.openxmlformats.org/officeDocument/2006/relationships/oleObject" Target="../embeddings/oleObject101.bin"/><Relationship Id="rId4" Type="http://schemas.openxmlformats.org/officeDocument/2006/relationships/image" Target="../media/image43.wmf"/><Relationship Id="rId9" Type="http://schemas.openxmlformats.org/officeDocument/2006/relationships/image" Target="../media/image45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oleObject" Target="../embeddings/oleObject103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47.wmf"/><Relationship Id="rId9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oleObject" Target="../embeddings/oleObject106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8.wmf"/><Relationship Id="rId11" Type="http://schemas.openxmlformats.org/officeDocument/2006/relationships/image" Target="../media/image50.wmf"/><Relationship Id="rId5" Type="http://schemas.openxmlformats.org/officeDocument/2006/relationships/oleObject" Target="../embeddings/oleObject107.bin"/><Relationship Id="rId10" Type="http://schemas.openxmlformats.org/officeDocument/2006/relationships/oleObject" Target="../embeddings/oleObject109.bin"/><Relationship Id="rId4" Type="http://schemas.openxmlformats.org/officeDocument/2006/relationships/image" Target="../media/image47.wmf"/><Relationship Id="rId9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2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25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6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6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63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8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65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3" Type="http://schemas.openxmlformats.org/officeDocument/2006/relationships/oleObject" Target="../embeddings/oleObject130.bin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32.bin"/><Relationship Id="rId11" Type="http://schemas.openxmlformats.org/officeDocument/2006/relationships/image" Target="../media/image68.wmf"/><Relationship Id="rId5" Type="http://schemas.openxmlformats.org/officeDocument/2006/relationships/oleObject" Target="../embeddings/oleObject131.bin"/><Relationship Id="rId10" Type="http://schemas.openxmlformats.org/officeDocument/2006/relationships/oleObject" Target="../embeddings/oleObject134.bin"/><Relationship Id="rId4" Type="http://schemas.openxmlformats.org/officeDocument/2006/relationships/image" Target="../media/image67.wmf"/><Relationship Id="rId9" Type="http://schemas.openxmlformats.org/officeDocument/2006/relationships/image" Target="../media/image66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7858" y="5559552"/>
            <a:ext cx="400110" cy="536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spc="-3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钱鸿</a:t>
            </a:r>
            <a:endParaRPr lang="zh-CN" altLang="en-US" sz="1400" spc="-3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5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状态空间   ：       是机器感知到的环境的描述</a:t>
            </a:r>
          </a:p>
          <a:p>
            <a:pPr lvl="2"/>
            <a:r>
              <a:rPr lang="zh-CN" altLang="en-US" dirty="0" smtClean="0"/>
              <a:t>瓜苗长势的描述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44" name="Formula" r:id="rId4" imgW="193320" imgH="223560" progId="Equation.Ribbit">
                  <p:embed/>
                </p:oleObj>
              </mc:Choice>
              <mc:Fallback>
                <p:oleObj name="Formula" r:id="rId4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45" name="Formula" r:id="rId6" imgW="219960" imgH="223560" progId="Equation.Ribbit">
                  <p:embed/>
                </p:oleObj>
              </mc:Choice>
              <mc:Fallback>
                <p:oleObj name="Formula" r:id="rId6" imgW="2199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46" name="Formula" r:id="rId8" imgW="668160" imgH="223560" progId="Equation.Ribbit">
                  <p:embed/>
                </p:oleObj>
              </mc:Choice>
              <mc:Fallback>
                <p:oleObj name="Formula" r:id="rId8" imgW="6681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1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状态空间   ：       是机器感知到的环境的描述</a:t>
            </a:r>
          </a:p>
          <a:p>
            <a:pPr lvl="2"/>
            <a:r>
              <a:rPr lang="zh-CN" altLang="en-US" dirty="0" smtClean="0"/>
              <a:t>瓜苗长势的描述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机器能采取的行为空间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浇水，施肥等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68" name="Formula" r:id="rId4" imgW="193320" imgH="223560" progId="Equation.Ribbit">
                  <p:embed/>
                </p:oleObj>
              </mc:Choice>
              <mc:Fallback>
                <p:oleObj name="Formula" r:id="rId4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69" name="Formula" r:id="rId6" imgW="219960" imgH="223560" progId="Equation.Ribbit">
                  <p:embed/>
                </p:oleObj>
              </mc:Choice>
              <mc:Fallback>
                <p:oleObj name="Formula" r:id="rId6" imgW="2199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70" name="Formula" r:id="rId8" imgW="668160" imgH="223560" progId="Equation.Ribbit">
                  <p:embed/>
                </p:oleObj>
              </mc:Choice>
              <mc:Fallback>
                <p:oleObj name="Formula" r:id="rId8" imgW="6681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615140" y="3207995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71" name="Formula" r:id="rId10" imgW="184320" imgH="232560" progId="Equation.Ribbit">
                  <p:embed/>
                </p:oleObj>
              </mc:Choice>
              <mc:Fallback>
                <p:oleObj name="Formula" r:id="rId10" imgW="184320" imgH="232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15140" y="3207995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3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状态空间   ：       是机器感知到的环境的描述</a:t>
            </a:r>
          </a:p>
          <a:p>
            <a:pPr lvl="2"/>
            <a:r>
              <a:rPr lang="zh-CN" altLang="en-US" dirty="0" smtClean="0"/>
              <a:t>瓜苗长势的描述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机器能采取的行为空间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浇水，施肥等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</a:t>
            </a:r>
            <a:r>
              <a:rPr lang="en-US" altLang="zh-CN" dirty="0" smtClean="0"/>
              <a:t>(policy)                (</a:t>
            </a:r>
            <a:r>
              <a:rPr lang="zh-CN" altLang="en-US" dirty="0" smtClean="0"/>
              <a:t>或                    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根据瓜苗状态是缺水时，返回动作浇水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2620005" y="3816683"/>
          <a:ext cx="1179285" cy="2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78" name="Formula" r:id="rId4" imgW="687240" imgH="162720" progId="Equation.Ribbit">
                  <p:embed/>
                </p:oleObj>
              </mc:Choice>
              <mc:Fallback>
                <p:oleObj name="Formula" r:id="rId4" imgW="687240" imgH="1627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005" y="3816683"/>
                        <a:ext cx="1179285" cy="28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4358722" y="3811822"/>
          <a:ext cx="1675071" cy="27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79" name="Formula" r:id="rId6" imgW="981720" imgH="160200" progId="Equation.Ribbit">
                  <p:embed/>
                </p:oleObj>
              </mc:Choice>
              <mc:Fallback>
                <p:oleObj name="Formula" r:id="rId6" imgW="9817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722" y="3811822"/>
                        <a:ext cx="1675071" cy="273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80" name="Formula" r:id="rId8" imgW="193320" imgH="223560" progId="Equation.Ribbit">
                  <p:embed/>
                </p:oleObj>
              </mc:Choice>
              <mc:Fallback>
                <p:oleObj name="Formula" r:id="rId8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81" name="Formula" r:id="rId10" imgW="219960" imgH="223560" progId="Equation.Ribbit">
                  <p:embed/>
                </p:oleObj>
              </mc:Choice>
              <mc:Fallback>
                <p:oleObj name="Formula" r:id="rId10" imgW="2199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82" name="Formula" r:id="rId12" imgW="668160" imgH="223560" progId="Equation.Ribbit">
                  <p:embed/>
                </p:oleObj>
              </mc:Choice>
              <mc:Fallback>
                <p:oleObj name="Formula" r:id="rId12" imgW="6681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615140" y="3207995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83" name="Formula" r:id="rId14" imgW="184320" imgH="232560" progId="Equation.Ribbit">
                  <p:embed/>
                </p:oleObj>
              </mc:Choice>
              <mc:Fallback>
                <p:oleObj name="Formula" r:id="rId14" imgW="184320" imgH="232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15140" y="3207995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5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状态空间   ：       是机器感知到的环境的描述</a:t>
            </a:r>
          </a:p>
          <a:p>
            <a:pPr lvl="2"/>
            <a:r>
              <a:rPr lang="zh-CN" altLang="en-US" dirty="0" smtClean="0"/>
              <a:t>瓜苗长势的描述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机器能采取的行为空间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浇水，施肥等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</a:t>
            </a:r>
            <a:r>
              <a:rPr lang="en-US" altLang="zh-CN" dirty="0" smtClean="0"/>
              <a:t>(policy)                (</a:t>
            </a:r>
            <a:r>
              <a:rPr lang="zh-CN" altLang="en-US" dirty="0" smtClean="0"/>
              <a:t>或                    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根据瓜苗状态是缺水时，返回动作浇水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潜在的状态转移</a:t>
            </a:r>
            <a:r>
              <a:rPr lang="en-US" altLang="zh-CN" dirty="0" smtClean="0"/>
              <a:t>(</a:t>
            </a:r>
            <a:r>
              <a:rPr lang="zh-CN" altLang="en-US" dirty="0" smtClean="0"/>
              <a:t>概率</a:t>
            </a:r>
            <a:r>
              <a:rPr lang="en-US" altLang="zh-CN" dirty="0" smtClean="0"/>
              <a:t>)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瓜苗当前状态缺水，选择动作浇水，有一定概率恢复健康，也有一定概率无法恢复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2620005" y="3816683"/>
          <a:ext cx="1179285" cy="2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6" name="Formula" r:id="rId4" imgW="687240" imgH="162720" progId="Equation.Ribbit">
                  <p:embed/>
                </p:oleObj>
              </mc:Choice>
              <mc:Fallback>
                <p:oleObj name="Formula" r:id="rId4" imgW="687240" imgH="1627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005" y="3816683"/>
                        <a:ext cx="1179285" cy="28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4358722" y="3811822"/>
          <a:ext cx="1675071" cy="27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7" name="Formula" r:id="rId6" imgW="981720" imgH="160200" progId="Equation.Ribbit">
                  <p:embed/>
                </p:oleObj>
              </mc:Choice>
              <mc:Fallback>
                <p:oleObj name="Formula" r:id="rId6" imgW="9817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722" y="3811822"/>
                        <a:ext cx="1675071" cy="273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8" name="Formula" r:id="rId8" imgW="193320" imgH="223560" progId="Equation.Ribbit">
                  <p:embed/>
                </p:oleObj>
              </mc:Choice>
              <mc:Fallback>
                <p:oleObj name="Formula" r:id="rId8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9" name="Formula" r:id="rId10" imgW="219960" imgH="223560" progId="Equation.Ribbit">
                  <p:embed/>
                </p:oleObj>
              </mc:Choice>
              <mc:Fallback>
                <p:oleObj name="Formula" r:id="rId10" imgW="2199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0" name="Formula" r:id="rId12" imgW="668160" imgH="223560" progId="Equation.Ribbit">
                  <p:embed/>
                </p:oleObj>
              </mc:Choice>
              <mc:Fallback>
                <p:oleObj name="Formula" r:id="rId12" imgW="6681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615140" y="3207995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1" name="Formula" r:id="rId14" imgW="184320" imgH="232560" progId="Equation.Ribbit">
                  <p:embed/>
                </p:oleObj>
              </mc:Choice>
              <mc:Fallback>
                <p:oleObj name="Formula" r:id="rId14" imgW="184320" imgH="232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15140" y="3207995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133288" y="4478552"/>
          <a:ext cx="22653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52" name="Formula" r:id="rId16" imgW="1327320" imgH="160200" progId="Equation.Ribbit">
                  <p:embed/>
                </p:oleObj>
              </mc:Choice>
              <mc:Fallback>
                <p:oleObj name="Formula" r:id="rId16" imgW="13273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288" y="4478552"/>
                        <a:ext cx="22653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07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状态空间   ：       是机器感知到的环境的描述</a:t>
            </a:r>
          </a:p>
          <a:p>
            <a:pPr lvl="2"/>
            <a:r>
              <a:rPr lang="zh-CN" altLang="en-US" dirty="0" smtClean="0"/>
              <a:t>瓜苗长势的描述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机器能采取的行为空间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浇水，施肥等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</a:t>
            </a:r>
            <a:r>
              <a:rPr lang="en-US" altLang="zh-CN" dirty="0" smtClean="0"/>
              <a:t>(policy)                (</a:t>
            </a:r>
            <a:r>
              <a:rPr lang="zh-CN" altLang="en-US" dirty="0" smtClean="0"/>
              <a:t>或                    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根据瓜苗状态是缺水时，返回动作浇水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潜在的状态转移</a:t>
            </a:r>
            <a:r>
              <a:rPr lang="en-US" altLang="zh-CN" dirty="0" smtClean="0"/>
              <a:t>(</a:t>
            </a:r>
            <a:r>
              <a:rPr lang="zh-CN" altLang="en-US" dirty="0" smtClean="0"/>
              <a:t>概率</a:t>
            </a:r>
            <a:r>
              <a:rPr lang="en-US" altLang="zh-CN" dirty="0" smtClean="0"/>
              <a:t>)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瓜苗当前状态缺水，选择动作浇水，有一定概率恢复健康，也有一定概率无法恢复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潜在的奖赏</a:t>
            </a:r>
            <a:r>
              <a:rPr lang="en-US" altLang="zh-CN" dirty="0" smtClean="0"/>
              <a:t>(reward)</a:t>
            </a:r>
            <a:r>
              <a:rPr lang="zh-CN" altLang="en-US" dirty="0" smtClean="0"/>
              <a:t>函数                         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                     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瓜苗健康对应奖赏</a:t>
            </a:r>
            <a:r>
              <a:rPr lang="en-US" altLang="zh-CN" dirty="0" smtClean="0"/>
              <a:t>+1</a:t>
            </a:r>
            <a:r>
              <a:rPr lang="zh-CN" altLang="en-US" dirty="0" smtClean="0"/>
              <a:t>，瓜苗凋零对应奖赏</a:t>
            </a:r>
            <a:r>
              <a:rPr lang="en-US" altLang="zh-CN" dirty="0" smtClean="0"/>
              <a:t>-10</a:t>
            </a:r>
          </a:p>
          <a:p>
            <a:pPr lvl="3"/>
            <a:endParaRPr lang="en-US" altLang="zh-CN" dirty="0" smtClean="0"/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2620005" y="3816683"/>
          <a:ext cx="1179285" cy="2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0" name="Formula" r:id="rId4" imgW="687240" imgH="162720" progId="Equation.Ribbit">
                  <p:embed/>
                </p:oleObj>
              </mc:Choice>
              <mc:Fallback>
                <p:oleObj name="Formula" r:id="rId4" imgW="687240" imgH="1627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005" y="3816683"/>
                        <a:ext cx="1179285" cy="28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4358722" y="3811822"/>
          <a:ext cx="1675071" cy="27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1" name="Formula" r:id="rId6" imgW="981720" imgH="160200" progId="Equation.Ribbit">
                  <p:embed/>
                </p:oleObj>
              </mc:Choice>
              <mc:Fallback>
                <p:oleObj name="Formula" r:id="rId6" imgW="9817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722" y="3811822"/>
                        <a:ext cx="1675071" cy="273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2" name="Formula" r:id="rId8" imgW="193320" imgH="223560" progId="Equation.Ribbit">
                  <p:embed/>
                </p:oleObj>
              </mc:Choice>
              <mc:Fallback>
                <p:oleObj name="Formula" r:id="rId8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3" name="Formula" r:id="rId10" imgW="219960" imgH="223560" progId="Equation.Ribbit">
                  <p:embed/>
                </p:oleObj>
              </mc:Choice>
              <mc:Fallback>
                <p:oleObj name="Formula" r:id="rId10" imgW="2199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4" name="Formula" r:id="rId12" imgW="668160" imgH="223560" progId="Equation.Ribbit">
                  <p:embed/>
                </p:oleObj>
              </mc:Choice>
              <mc:Fallback>
                <p:oleObj name="Formula" r:id="rId12" imgW="66816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615140" y="3207995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5" name="Formula" r:id="rId14" imgW="184320" imgH="232560" progId="Equation.Ribbit">
                  <p:embed/>
                </p:oleObj>
              </mc:Choice>
              <mc:Fallback>
                <p:oleObj name="Formula" r:id="rId14" imgW="184320" imgH="232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15140" y="3207995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133288" y="4478552"/>
          <a:ext cx="22653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6" name="Formula" r:id="rId16" imgW="1327320" imgH="160200" progId="Equation.Ribbit">
                  <p:embed/>
                </p:oleObj>
              </mc:Choice>
              <mc:Fallback>
                <p:oleObj name="Formula" r:id="rId16" imgW="13273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288" y="4478552"/>
                        <a:ext cx="22653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3974545" y="5367297"/>
          <a:ext cx="22621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7" name="Formula" r:id="rId18" imgW="1325880" imgH="160200" progId="Equation.Ribbit">
                  <p:embed/>
                </p:oleObj>
              </mc:Choice>
              <mc:Fallback>
                <p:oleObj name="Formula" r:id="rId18" imgW="132588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545" y="5367297"/>
                        <a:ext cx="2262188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6849332" y="5385060"/>
          <a:ext cx="17557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8" name="Formula" r:id="rId20" imgW="1028880" imgH="155160" progId="Equation.Ribbit">
                  <p:embed/>
                </p:oleObj>
              </mc:Choice>
              <mc:Fallback>
                <p:oleObj name="Formula" r:id="rId20" imgW="102888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9332" y="5385060"/>
                        <a:ext cx="1755775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31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dirty="0" smtClean="0"/>
              <a:t>强化学习对应了四元组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96" y="1040322"/>
            <a:ext cx="4055348" cy="2638802"/>
          </a:xfrm>
          <a:prstGeom prst="rect">
            <a:avLst/>
          </a:prstGeom>
        </p:spPr>
      </p:pic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851061"/>
              </p:ext>
            </p:extLst>
          </p:nvPr>
        </p:nvGraphicFramePr>
        <p:xfrm>
          <a:off x="497635" y="4700092"/>
          <a:ext cx="962025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46" name="Formula" r:id="rId4" imgW="561600" imgH="176760" progId="Equation.Ribbit">
                  <p:embed/>
                </p:oleObj>
              </mc:Choice>
              <mc:Fallback>
                <p:oleObj name="Formula" r:id="rId4" imgW="56160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35" y="4700092"/>
                        <a:ext cx="962025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857454"/>
              </p:ext>
            </p:extLst>
          </p:nvPr>
        </p:nvGraphicFramePr>
        <p:xfrm>
          <a:off x="950122" y="1628466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47" name="Formula" r:id="rId6" imgW="1239840" imgH="160200" progId="Equation.Ribbit">
                  <p:embed/>
                </p:oleObj>
              </mc:Choice>
              <mc:Fallback>
                <p:oleObj name="Formula" r:id="rId6" imgW="1239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122" y="1628466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80401"/>
              </p:ext>
            </p:extLst>
          </p:nvPr>
        </p:nvGraphicFramePr>
        <p:xfrm>
          <a:off x="489397" y="5160429"/>
          <a:ext cx="4992688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48" name="Formula" r:id="rId8" imgW="2916000" imgH="132120" progId="Equation.Ribbit">
                  <p:embed/>
                </p:oleObj>
              </mc:Choice>
              <mc:Fallback>
                <p:oleObj name="Formula" r:id="rId8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97" y="5160429"/>
                        <a:ext cx="4992688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3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31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dirty="0" smtClean="0"/>
              <a:t>强化学习对应了四元组</a:t>
            </a:r>
            <a:endParaRPr lang="en-US" dirty="0"/>
          </a:p>
          <a:p>
            <a:endParaRPr lang="en-US" dirty="0" smtClean="0"/>
          </a:p>
          <a:p>
            <a:r>
              <a:rPr dirty="0" smtClean="0"/>
              <a:t>强化学习的目</a:t>
            </a:r>
            <a:r>
              <a:rPr lang="zh-CN" altLang="en-US" dirty="0" smtClean="0"/>
              <a:t>标</a:t>
            </a:r>
            <a:endParaRPr lang="en-US" dirty="0" smtClean="0"/>
          </a:p>
          <a:p>
            <a:pPr lvl="1"/>
            <a:r>
              <a:rPr lang="zh-CN" altLang="en-US" dirty="0" smtClean="0"/>
              <a:t>机器通过在环境中不断尝试从而</a:t>
            </a:r>
            <a:endParaRPr lang="en-US" altLang="zh-CN" dirty="0"/>
          </a:p>
          <a:p>
            <a:pPr marL="325800" lvl="1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学到一个策略   ，使得长期执行</a:t>
            </a:r>
            <a:endParaRPr lang="en-US" altLang="zh-CN" dirty="0" smtClean="0"/>
          </a:p>
          <a:p>
            <a:pPr marL="3258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zh-CN" altLang="en-US" dirty="0" smtClean="0"/>
              <a:t>该策略后得到的累积奖赏最大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96" y="1040322"/>
            <a:ext cx="4055348" cy="2638802"/>
          </a:xfrm>
          <a:prstGeom prst="rect">
            <a:avLst/>
          </a:prstGeom>
        </p:spPr>
      </p:pic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2597814" y="2859888"/>
          <a:ext cx="160337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6" name="Formula" r:id="rId4" imgW="94320" imgH="118440" progId="Equation.Ribbit">
                  <p:embed/>
                </p:oleObj>
              </mc:Choice>
              <mc:Fallback>
                <p:oleObj name="Formula" r:id="rId4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814" y="2859888"/>
                        <a:ext cx="160337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527516" y="3612349"/>
            <a:ext cx="364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步累积奖赏：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1389915" y="3720350"/>
          <a:ext cx="198438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7" name="Formula" r:id="rId6" imgW="115920" imgH="155160" progId="Equation.Ribbit">
                  <p:embed/>
                </p:oleObj>
              </mc:Choice>
              <mc:Fallback>
                <p:oleObj name="Formula" r:id="rId6" imgW="11592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915" y="3720350"/>
                        <a:ext cx="198438" cy="268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1527516" y="4070006"/>
            <a:ext cx="364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折扣累积奖赏：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extLst/>
          </p:nvPr>
        </p:nvGraphicFramePr>
        <p:xfrm>
          <a:off x="1363582" y="4161530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8" name="Formula" r:id="rId8" imgW="91440" imgH="122040" progId="Equation.Ribbit">
                  <p:embed/>
                </p:oleObj>
              </mc:Choice>
              <mc:Fallback>
                <p:oleObj name="Formula" r:id="rId8" imgW="91440" imgH="1220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582" y="4161530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497635" y="4700092"/>
          <a:ext cx="962025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9" name="Formula" r:id="rId10" imgW="561600" imgH="176760" progId="Equation.Ribbit">
                  <p:embed/>
                </p:oleObj>
              </mc:Choice>
              <mc:Fallback>
                <p:oleObj name="Formula" r:id="rId10" imgW="56160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35" y="4700092"/>
                        <a:ext cx="962025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497635" y="5562127"/>
            <a:ext cx="93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最大化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950122" y="1628466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0" name="Formula" r:id="rId12" imgW="1239840" imgH="160200" progId="Equation.Ribbit">
                  <p:embed/>
                </p:oleObj>
              </mc:Choice>
              <mc:Fallback>
                <p:oleObj name="Formula" r:id="rId12" imgW="1239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122" y="1628466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2924698" y="3654984"/>
          <a:ext cx="1350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1" name="Formula" r:id="rId14" imgW="791280" imgH="218520" progId="Equation.Ribbit">
                  <p:embed/>
                </p:oleObj>
              </mc:Choice>
              <mc:Fallback>
                <p:oleObj name="Formula" r:id="rId14" imgW="791280" imgH="218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698" y="3654984"/>
                        <a:ext cx="13509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3145145" y="4115380"/>
          <a:ext cx="16097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2" name="Formula" r:id="rId16" imgW="941400" imgH="203400" progId="Equation.Ribbit">
                  <p:embed/>
                </p:oleObj>
              </mc:Choice>
              <mc:Fallback>
                <p:oleObj name="Formula" r:id="rId16" imgW="941400" imgH="203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145" y="4115380"/>
                        <a:ext cx="1609725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/>
          </p:nvPr>
        </p:nvGraphicFramePr>
        <p:xfrm>
          <a:off x="489397" y="5160429"/>
          <a:ext cx="4992688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3" name="Formula" r:id="rId18" imgW="2916000" imgH="132120" progId="Equation.Ribbit">
                  <p:embed/>
                </p:oleObj>
              </mc:Choice>
              <mc:Fallback>
                <p:oleObj name="Formula" r:id="rId18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97" y="5160429"/>
                        <a:ext cx="4992688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1332255" y="5597089"/>
          <a:ext cx="1350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4" name="Formula" r:id="rId20" imgW="791280" imgH="218520" progId="Equation.Ribbit">
                  <p:embed/>
                </p:oleObj>
              </mc:Choice>
              <mc:Fallback>
                <p:oleObj name="Formula" r:id="rId20" imgW="791280" imgH="218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255" y="5597089"/>
                        <a:ext cx="13509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2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1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 </a:t>
            </a:r>
            <a:r>
              <a:rPr lang="en-US" altLang="zh-CN" dirty="0" smtClean="0">
                <a:latin typeface="+mn-lt"/>
              </a:rPr>
              <a:t>vs.</a:t>
            </a:r>
            <a:r>
              <a:rPr lang="en-US" altLang="zh-CN" dirty="0" smtClean="0"/>
              <a:t> </a:t>
            </a:r>
            <a:r>
              <a:rPr lang="zh-CN" altLang="en-US" dirty="0" smtClean="0"/>
              <a:t>监督学习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监督学习：给有标记样本</a:t>
            </a:r>
            <a:endParaRPr lang="en-US" altLang="zh-CN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2106346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示例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925052" y="2521058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048618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标记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44140" y="207221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分类器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回归器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4582"/>
              </p:ext>
            </p:extLst>
          </p:nvPr>
        </p:nvGraphicFramePr>
        <p:xfrm>
          <a:off x="4655834" y="2118763"/>
          <a:ext cx="152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9" name="Formula" r:id="rId3" imgW="88920" imgH="160200" progId="Equation.Ribbit">
                  <p:embed/>
                </p:oleObj>
              </mc:Choice>
              <mc:Fallback>
                <p:oleObj name="Formula" r:id="rId3" imgW="889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34" y="2118763"/>
                        <a:ext cx="1524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0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1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 </a:t>
            </a:r>
            <a:r>
              <a:rPr lang="en-US" altLang="zh-CN" dirty="0" smtClean="0">
                <a:latin typeface="+mn-lt"/>
              </a:rPr>
              <a:t>vs.</a:t>
            </a:r>
            <a:r>
              <a:rPr lang="en-US" altLang="zh-CN" dirty="0" smtClean="0"/>
              <a:t> </a:t>
            </a:r>
            <a:r>
              <a:rPr lang="zh-CN" altLang="en-US" dirty="0" smtClean="0"/>
              <a:t>监督学习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监督学习：给有标记样本</a:t>
            </a:r>
            <a:endParaRPr lang="en-US" altLang="zh-CN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强化学习：没有有标记样本，通过执行动作之后反馈的奖赏来学习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sp>
        <p:nvSpPr>
          <p:cNvPr id="19" name="圆角矩形 18"/>
          <p:cNvSpPr/>
          <p:nvPr/>
        </p:nvSpPr>
        <p:spPr>
          <a:xfrm>
            <a:off x="2106346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示例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925052" y="2521058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048618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标记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44140" y="207221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分类器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回归器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4655834" y="2118763"/>
          <a:ext cx="152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26" name="Formula" r:id="rId3" imgW="88920" imgH="160200" progId="Equation.Ribbit">
                  <p:embed/>
                </p:oleObj>
              </mc:Choice>
              <mc:Fallback>
                <p:oleObj name="Formula" r:id="rId3" imgW="8892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34" y="2118763"/>
                        <a:ext cx="1524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258298" y="5097938"/>
            <a:ext cx="84452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2000" dirty="0" smtClean="0">
                <a:latin typeface="+mj-ea"/>
                <a:ea typeface="+mj-ea"/>
              </a:rPr>
              <a:t>强化学习在某种意义上</a:t>
            </a:r>
            <a:r>
              <a:rPr lang="zh-CN" altLang="en-US" sz="2000" dirty="0">
                <a:latin typeface="+mj-ea"/>
                <a:ea typeface="+mj-ea"/>
              </a:rPr>
              <a:t>可以认为</a:t>
            </a:r>
            <a:r>
              <a:rPr lang="zh-CN" altLang="en-US" sz="2000" dirty="0" smtClean="0">
                <a:latin typeface="+mj-ea"/>
                <a:ea typeface="+mj-ea"/>
              </a:rPr>
              <a:t>是具有“延迟标记信息”</a:t>
            </a:r>
            <a:r>
              <a:rPr lang="zh-CN" altLang="en-US" sz="2000" dirty="0">
                <a:latin typeface="+mj-ea"/>
                <a:ea typeface="+mj-ea"/>
              </a:rPr>
              <a:t>的监督学习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106346" y="3969500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26" name="直接箭头连接符 25"/>
          <p:cNvCxnSpPr>
            <a:endCxn id="27" idx="1"/>
          </p:cNvCxnSpPr>
          <p:nvPr/>
        </p:nvCxnSpPr>
        <p:spPr>
          <a:xfrm>
            <a:off x="2925052" y="4251262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048618" y="3969500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565734" y="3809498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4158826" y="3939492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27" name="Formula" r:id="rId5" imgW="94320" imgH="118440" progId="Equation.Ribbit">
                  <p:embed/>
                </p:oleObj>
              </mc:Choice>
              <mc:Fallback>
                <p:oleObj name="Formula" r:id="rId5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826" y="3939492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0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en-US" altLang="zh-CN" sz="2200" dirty="0" smtClean="0"/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模型学习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模仿学习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336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41628"/>
            <a:ext cx="9144000" cy="1325563"/>
          </a:xfrm>
        </p:spPr>
        <p:txBody>
          <a:bodyPr/>
          <a:lstStyle/>
          <a:p>
            <a:r>
              <a:rPr lang="zh-CN" altLang="en-US" sz="6000" smtClean="0"/>
              <a:t>第十六章</a:t>
            </a:r>
            <a:r>
              <a:rPr lang="zh-CN" altLang="en-US" sz="6000" dirty="0" smtClean="0"/>
              <a:t>：</a:t>
            </a:r>
            <a:r>
              <a:rPr lang="zh-CN" altLang="en-US" dirty="0" smtClean="0"/>
              <a:t>强化学习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329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</a:t>
            </a:r>
            <a:r>
              <a:rPr lang="zh-CN" altLang="en-US" dirty="0" smtClean="0"/>
              <a:t>机 </a:t>
            </a:r>
            <a:r>
              <a:rPr lang="en-US" altLang="zh-CN" dirty="0" smtClean="0"/>
              <a:t>(K-Armed Bandit) </a:t>
            </a:r>
            <a:endParaRPr lang="en-US" altLang="zh-CN" dirty="0"/>
          </a:p>
          <a:p>
            <a:pPr lvl="1"/>
            <a:r>
              <a:rPr lang="zh-CN" altLang="en-US" dirty="0" smtClean="0"/>
              <a:t>只有一个状态，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每个摇臂的奖赏服从某个期望未知的分布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执行有限次动作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最大化累积奖赏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</a:t>
            </a:r>
            <a:r>
              <a:rPr lang="zh-CN" altLang="en-US" dirty="0" smtClean="0"/>
              <a:t>机 </a:t>
            </a:r>
            <a:r>
              <a:rPr lang="en-US" altLang="zh-CN" dirty="0" smtClean="0"/>
              <a:t>(K-Armed Bandit) </a:t>
            </a:r>
            <a:endParaRPr lang="en-US" altLang="zh-CN" dirty="0"/>
          </a:p>
          <a:p>
            <a:pPr lvl="1"/>
            <a:r>
              <a:rPr lang="zh-CN" altLang="en-US" dirty="0" smtClean="0"/>
              <a:t>只有一个状态，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每个摇臂的奖赏服从某个期望未知的分布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执行有限次动作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最大化累积奖赏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强化学习面临的主要困难：探索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利用窘境</a:t>
            </a:r>
            <a:r>
              <a:rPr lang="en-US" altLang="zh-CN" dirty="0"/>
              <a:t> </a:t>
            </a:r>
            <a:r>
              <a:rPr lang="en-US" altLang="zh-CN" dirty="0" smtClean="0"/>
              <a:t>(Exploration-Exploitation dilemma) </a:t>
            </a:r>
          </a:p>
          <a:p>
            <a:pPr lvl="1"/>
            <a:r>
              <a:rPr lang="zh-CN" altLang="en-US" dirty="0" smtClean="0"/>
              <a:t>探索：估计不同摇臂的优劣 </a:t>
            </a:r>
            <a:r>
              <a:rPr lang="en-US" altLang="zh-CN" dirty="0" smtClean="0"/>
              <a:t>(</a:t>
            </a:r>
            <a:r>
              <a:rPr lang="zh-CN" altLang="en-US" dirty="0" smtClean="0"/>
              <a:t>奖赏期望的大小</a:t>
            </a:r>
            <a:r>
              <a:rPr lang="en-US" altLang="zh-CN" dirty="0" smtClean="0"/>
              <a:t>) </a:t>
            </a:r>
          </a:p>
          <a:p>
            <a:pPr lvl="1"/>
            <a:r>
              <a:rPr lang="zh-CN" altLang="en-US" dirty="0" smtClean="0"/>
              <a:t>利用：选择当前最优的摇臂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</a:t>
            </a:r>
            <a:r>
              <a:rPr lang="zh-CN" altLang="en-US" dirty="0" smtClean="0"/>
              <a:t>机 </a:t>
            </a:r>
            <a:r>
              <a:rPr lang="en-US" altLang="zh-CN" dirty="0" smtClean="0"/>
              <a:t>(K-Armed Bandit) </a:t>
            </a:r>
            <a:endParaRPr lang="en-US" altLang="zh-CN" dirty="0"/>
          </a:p>
          <a:p>
            <a:pPr lvl="1"/>
            <a:r>
              <a:rPr lang="zh-CN" altLang="en-US" dirty="0" smtClean="0"/>
              <a:t>只有一个状态，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每个摇臂的奖赏服从某个期望未知的分布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执行有限次动作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最大化累积奖赏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强化学习面临的主要困难：探索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利用窘境</a:t>
            </a:r>
            <a:r>
              <a:rPr lang="en-US" altLang="zh-CN" dirty="0"/>
              <a:t> </a:t>
            </a:r>
            <a:r>
              <a:rPr lang="en-US" altLang="zh-CN" dirty="0" smtClean="0"/>
              <a:t>(Exploration-Exploitation dilemma) </a:t>
            </a:r>
          </a:p>
          <a:p>
            <a:pPr lvl="1"/>
            <a:r>
              <a:rPr lang="zh-CN" altLang="en-US" dirty="0" smtClean="0"/>
              <a:t>探索：估计不同摇臂的优劣 </a:t>
            </a:r>
            <a:r>
              <a:rPr lang="en-US" altLang="zh-CN" dirty="0" smtClean="0"/>
              <a:t>(</a:t>
            </a:r>
            <a:r>
              <a:rPr lang="zh-CN" altLang="en-US" dirty="0" smtClean="0"/>
              <a:t>奖赏期望的大小</a:t>
            </a:r>
            <a:r>
              <a:rPr lang="en-US" altLang="zh-CN" dirty="0" smtClean="0"/>
              <a:t>) </a:t>
            </a:r>
          </a:p>
          <a:p>
            <a:pPr lvl="1"/>
            <a:r>
              <a:rPr lang="zh-CN" altLang="en-US" dirty="0" smtClean="0"/>
              <a:t>利用：选择当前最优的摇臂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在探索与利用之间进行折中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-</a:t>
            </a:r>
            <a:r>
              <a:rPr lang="zh-CN" altLang="en-US" dirty="0" smtClean="0"/>
              <a:t>贪心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1052992" y="5500196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2" name="Formula" r:id="rId4" imgW="63720" imgH="119520" progId="Equation.Ribbit">
                  <p:embed/>
                </p:oleObj>
              </mc:Choice>
              <mc:Fallback>
                <p:oleObj name="Formula" r:id="rId4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992" y="5500196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9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-</a:t>
            </a:r>
            <a:r>
              <a:rPr lang="zh-CN" altLang="en-US" dirty="0" smtClean="0"/>
              <a:t>贪心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的概率探索：均匀随机选择一个摇臂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     的概率利用：选择当前平均奖赏最高的摇臂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182895"/>
              </p:ext>
            </p:extLst>
          </p:nvPr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67"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274449"/>
              </p:ext>
            </p:extLst>
          </p:nvPr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68" name="Formula" r:id="rId5" imgW="63720" imgH="119520" progId="Equation.Ribbit">
                  <p:embed/>
                </p:oleObj>
              </mc:Choice>
              <mc:Fallback>
                <p:oleObj name="Formula" r:id="rId5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204987"/>
              </p:ext>
            </p:extLst>
          </p:nvPr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669" name="Formula" r:id="rId6" imgW="317520" imgH="151200" progId="Equation.Ribbit">
                  <p:embed/>
                </p:oleObj>
              </mc:Choice>
              <mc:Fallback>
                <p:oleObj name="Formula" r:id="rId6" imgW="317520" imgH="151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0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-</a:t>
            </a:r>
            <a:r>
              <a:rPr lang="zh-CN" altLang="en-US" dirty="0" smtClean="0"/>
              <a:t>贪心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的概率探索：均匀随机选择一个摇臂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     的概率利用：选择当前平均奖赏最高的摇臂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：基于当前已知的摇臂平均奖赏来对探索与利用折中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若某个摇臂当前的平均奖赏越大，则它被选择的概率越高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概率分配使用</a:t>
            </a:r>
            <a:r>
              <a:rPr lang="en-US" altLang="zh-CN" dirty="0" smtClean="0"/>
              <a:t>Boltzmann</a:t>
            </a:r>
            <a:r>
              <a:rPr lang="zh-CN" altLang="en-US" dirty="0" smtClean="0"/>
              <a:t>分布：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8"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89" name="Formula" r:id="rId5" imgW="63720" imgH="119520" progId="Equation.Ribbit">
                  <p:embed/>
                </p:oleObj>
              </mc:Choice>
              <mc:Fallback>
                <p:oleObj name="Formula" r:id="rId5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0" name="Formula" r:id="rId6" imgW="317520" imgH="151200" progId="Equation.Ribbit">
                  <p:embed/>
                </p:oleObj>
              </mc:Choice>
              <mc:Fallback>
                <p:oleObj name="Formula" r:id="rId6" imgW="317520" imgH="151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3255650" y="3707650"/>
          <a:ext cx="20510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1" name="Formula" r:id="rId8" imgW="1188720" imgH="485280" progId="Equation.Ribbit">
                  <p:embed/>
                </p:oleObj>
              </mc:Choice>
              <mc:Fallback>
                <p:oleObj name="Formula" r:id="rId8" imgW="1188720" imgH="485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650" y="3707650"/>
                        <a:ext cx="2051050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01527" y="470191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其中，     记录当前摇臂的平均奖赏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1718948" y="4776168"/>
          <a:ext cx="4111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2" name="Formula" r:id="rId10" imgW="237600" imgH="147600" progId="Equation.Ribbit">
                  <p:embed/>
                </p:oleObj>
              </mc:Choice>
              <mc:Fallback>
                <p:oleObj name="Formula" r:id="rId10" imgW="237600" imgH="1476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948" y="4776168"/>
                        <a:ext cx="411163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20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-</a:t>
            </a:r>
            <a:r>
              <a:rPr lang="zh-CN" altLang="en-US" dirty="0" smtClean="0"/>
              <a:t>贪心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的概率探索：均匀随机选择一个摇臂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        的概率利用：选择当前平均奖赏最高的摇臂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：基于当前已知的摇臂平均奖赏来对探索与利用折中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若某个摇臂当前的平均奖赏越大，则它被选择的概率越高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概率分配使用</a:t>
            </a:r>
            <a:r>
              <a:rPr lang="en-US" altLang="zh-CN" dirty="0" smtClean="0"/>
              <a:t>Boltzmann</a:t>
            </a:r>
            <a:r>
              <a:rPr lang="zh-CN" altLang="en-US" dirty="0" smtClean="0"/>
              <a:t>分布：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两种算法都有一个折中参数</a:t>
            </a:r>
            <a:r>
              <a:rPr lang="en-US" altLang="zh-CN" dirty="0" smtClean="0"/>
              <a:t>(  ,  ) </a:t>
            </a:r>
            <a:r>
              <a:rPr lang="zh-CN" altLang="en-US" dirty="0" smtClean="0"/>
              <a:t>，算法性能孰好孰坏取决于具体应用问题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96"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97" name="Formula" r:id="rId5" imgW="63720" imgH="119520" progId="Equation.Ribbit">
                  <p:embed/>
                </p:oleObj>
              </mc:Choice>
              <mc:Fallback>
                <p:oleObj name="Formula" r:id="rId5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98" name="Formula" r:id="rId6" imgW="317520" imgH="151200" progId="Equation.Ribbit">
                  <p:embed/>
                </p:oleObj>
              </mc:Choice>
              <mc:Fallback>
                <p:oleObj name="Formula" r:id="rId6" imgW="317520" imgH="151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4226406" y="5534533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99" name="Formula" r:id="rId8" imgW="63720" imgH="119520" progId="Equation.Ribbit">
                  <p:embed/>
                </p:oleObj>
              </mc:Choice>
              <mc:Fallback>
                <p:oleObj name="Formula" r:id="rId8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406" y="5534533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4534623" y="5546101"/>
          <a:ext cx="1476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100" name="Formula" r:id="rId9" imgW="85320" imgH="118440" progId="Equation.Ribbit">
                  <p:embed/>
                </p:oleObj>
              </mc:Choice>
              <mc:Fallback>
                <p:oleObj name="Formula" r:id="rId9" imgW="85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623" y="5546101"/>
                        <a:ext cx="1476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3255650" y="3707650"/>
          <a:ext cx="20510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101" name="Formula" r:id="rId11" imgW="1188720" imgH="485280" progId="Equation.Ribbit">
                  <p:embed/>
                </p:oleObj>
              </mc:Choice>
              <mc:Fallback>
                <p:oleObj name="Formula" r:id="rId11" imgW="1188720" imgH="485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650" y="3707650"/>
                        <a:ext cx="2051050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01527" y="470191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其中，     记录当前摇臂的平均奖赏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1718948" y="4776168"/>
          <a:ext cx="4111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102" name="Formula" r:id="rId13" imgW="237600" imgH="147600" progId="Equation.Ribbit">
                  <p:embed/>
                </p:oleObj>
              </mc:Choice>
              <mc:Fallback>
                <p:oleObj name="Formula" r:id="rId13" imgW="237600" imgH="1476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948" y="4776168"/>
                        <a:ext cx="411163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88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有</a:t>
            </a:r>
            <a:r>
              <a:rPr lang="zh-CN" altLang="en-US" dirty="0" smtClean="0"/>
              <a:t>模型学习</a:t>
            </a:r>
            <a:endParaRPr lang="en-US" altLang="zh-CN" sz="2200" dirty="0" smtClean="0"/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模仿学习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638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有模型学习 </a:t>
            </a:r>
            <a:r>
              <a:rPr lang="en-US" altLang="zh-CN" dirty="0" smtClean="0"/>
              <a:t>(model-based learning)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           均已知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方便起见，假设状态空间和动作空间均有限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916045"/>
              </p:ext>
            </p:extLst>
          </p:nvPr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3" name="Formula" r:id="rId3" imgW="661680" imgH="160200" progId="Equation.Ribbit">
                  <p:embed/>
                </p:oleObj>
              </mc:Choice>
              <mc:Fallback>
                <p:oleObj name="Formula" r:id="rId3" imgW="66168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969473"/>
              </p:ext>
            </p:extLst>
          </p:nvPr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4" name="Formula" r:id="rId5" imgW="1239840" imgH="160200" progId="Equation.Ribbit">
                  <p:embed/>
                </p:oleObj>
              </mc:Choice>
              <mc:Fallback>
                <p:oleObj name="Formula" r:id="rId5" imgW="1239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8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有模型学习 </a:t>
            </a:r>
            <a:r>
              <a:rPr lang="en-US" altLang="zh-CN" dirty="0" smtClean="0"/>
              <a:t>(model-based learning)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           均已知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方便起见，假设状态空间和动作空间均有限</a:t>
            </a:r>
            <a:endParaRPr lang="en-US" altLang="zh-CN" dirty="0" smtClean="0"/>
          </a:p>
          <a:p>
            <a:r>
              <a:rPr lang="zh-CN" altLang="en-US" dirty="0" smtClean="0"/>
              <a:t>强化学习的目标：找到使累积奖赏最大的策略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82" name="Formula" r:id="rId3" imgW="661680" imgH="160200" progId="Equation.Ribbit">
                  <p:embed/>
                </p:oleObj>
              </mc:Choice>
              <mc:Fallback>
                <p:oleObj name="Formula" r:id="rId3" imgW="66168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6341311" y="2386737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83" name="Formula" r:id="rId5" imgW="94320" imgH="118440" progId="Equation.Ribbit">
                  <p:embed/>
                </p:oleObj>
              </mc:Choice>
              <mc:Fallback>
                <p:oleObj name="Formula" r:id="rId5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311" y="2386737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84" name="Formula" r:id="rId7" imgW="1239840" imgH="160200" progId="Equation.Ribbit">
                  <p:embed/>
                </p:oleObj>
              </mc:Choice>
              <mc:Fallback>
                <p:oleObj name="Formula" r:id="rId7" imgW="1239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7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有模型学习 </a:t>
            </a:r>
            <a:r>
              <a:rPr lang="en-US" altLang="zh-CN" dirty="0" smtClean="0"/>
              <a:t>(model-based learning)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           均已知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方便起见，假设状态空间和动作空间均有限</a:t>
            </a:r>
            <a:endParaRPr lang="en-US" altLang="zh-CN" dirty="0" smtClean="0"/>
          </a:p>
          <a:p>
            <a:r>
              <a:rPr lang="zh-CN" altLang="en-US" dirty="0" smtClean="0"/>
              <a:t>强化学习的目标：找到使累积奖赏最大的策略</a:t>
            </a:r>
            <a:endParaRPr lang="en-US" altLang="zh-CN" dirty="0"/>
          </a:p>
          <a:p>
            <a:r>
              <a:rPr lang="zh-CN" altLang="en-US" dirty="0"/>
              <a:t>策略评估：使用</a:t>
            </a:r>
            <a:r>
              <a:rPr lang="zh-CN" altLang="en-US" dirty="0" smtClean="0"/>
              <a:t>某策略所带来的累积奖赏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0" name="Formula" r:id="rId3" imgW="661680" imgH="160200" progId="Equation.Ribbit">
                  <p:embed/>
                </p:oleObj>
              </mc:Choice>
              <mc:Fallback>
                <p:oleObj name="Formula" r:id="rId3" imgW="66168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/>
          </p:nvPr>
        </p:nvGraphicFramePr>
        <p:xfrm>
          <a:off x="6341311" y="2386737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1" name="Formula" r:id="rId5" imgW="94320" imgH="118440" progId="Equation.Ribbit">
                  <p:embed/>
                </p:oleObj>
              </mc:Choice>
              <mc:Fallback>
                <p:oleObj name="Formula" r:id="rId5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311" y="2386737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31329" y="3149497"/>
            <a:ext cx="614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状态值函数：从状态  出发，使用策略  所带来的累积奖赏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2811038" y="3297708"/>
          <a:ext cx="1508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2" name="Formula" r:id="rId7" imgW="87840" imgH="119520" progId="Equation.Ribbit">
                  <p:embed/>
                </p:oleObj>
              </mc:Choice>
              <mc:Fallback>
                <p:oleObj name="Formula" r:id="rId7" imgW="8784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038" y="3297708"/>
                        <a:ext cx="1508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4649306" y="3292426"/>
          <a:ext cx="1619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3" name="Formula" r:id="rId9" imgW="94320" imgH="118440" progId="Equation.Ribbit">
                  <p:embed/>
                </p:oleObj>
              </mc:Choice>
              <mc:Fallback>
                <p:oleObj name="Formula" r:id="rId9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306" y="3292426"/>
                        <a:ext cx="1619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636249" y="4599806"/>
            <a:ext cx="837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状态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zh-CN" altLang="en-US" dirty="0" smtClean="0">
                <a:latin typeface="+mj-ea"/>
                <a:ea typeface="+mj-ea"/>
              </a:rPr>
              <a:t>动作值函数</a:t>
            </a:r>
            <a:r>
              <a:rPr lang="zh-CN" altLang="en-US" dirty="0">
                <a:latin typeface="+mj-ea"/>
                <a:ea typeface="+mj-ea"/>
              </a:rPr>
              <a:t>：</a:t>
            </a:r>
            <a:r>
              <a:rPr lang="zh-CN" altLang="en-US" dirty="0" smtClean="0">
                <a:latin typeface="+mj-ea"/>
                <a:ea typeface="+mj-ea"/>
              </a:rPr>
              <a:t>从状态  出发，执行动作  后再使用策略  所带来的累积奖赏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3395099" y="4743433"/>
          <a:ext cx="1508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4" name="Formula" r:id="rId10" imgW="87840" imgH="119520" progId="Equation.Ribbit">
                  <p:embed/>
                </p:oleObj>
              </mc:Choice>
              <mc:Fallback>
                <p:oleObj name="Formula" r:id="rId10" imgW="8784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099" y="4743433"/>
                        <a:ext cx="1508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6818563" y="4741558"/>
          <a:ext cx="1619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5" name="Formula" r:id="rId11" imgW="94320" imgH="118440" progId="Equation.Ribbit">
                  <p:embed/>
                </p:oleObj>
              </mc:Choice>
              <mc:Fallback>
                <p:oleObj name="Formula" r:id="rId11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8563" y="4741558"/>
                        <a:ext cx="1619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5214393" y="4741559"/>
          <a:ext cx="1397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6" name="Formula" r:id="rId12" imgW="81360" imgH="119520" progId="Equation.Ribbit">
                  <p:embed/>
                </p:oleObj>
              </mc:Choice>
              <mc:Fallback>
                <p:oleObj name="Formula" r:id="rId12" imgW="8136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393" y="4741559"/>
                        <a:ext cx="139700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7" name="Formula" r:id="rId14" imgW="1239840" imgH="160200" progId="Equation.Ribbit">
                  <p:embed/>
                </p:oleObj>
              </mc:Choice>
              <mc:Fallback>
                <p:oleObj name="Formula" r:id="rId14" imgW="1239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6127" y="3633578"/>
            <a:ext cx="138032" cy="832922"/>
          </a:xfrm>
          <a:prstGeom prst="rect">
            <a:avLst/>
          </a:prstGeom>
        </p:spPr>
      </p:pic>
      <p:graphicFrame>
        <p:nvGraphicFramePr>
          <p:cNvPr id="33" name="对象 32"/>
          <p:cNvGraphicFramePr>
            <a:graphicFrameLocks noChangeAspect="1"/>
          </p:cNvGraphicFramePr>
          <p:nvPr>
            <p:extLst/>
          </p:nvPr>
        </p:nvGraphicFramePr>
        <p:xfrm>
          <a:off x="2189668" y="3548655"/>
          <a:ext cx="356076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8" name="Formula" r:id="rId17" imgW="2079000" imgH="302400" progId="Equation.Ribbit">
                  <p:embed/>
                </p:oleObj>
              </mc:Choice>
              <mc:Fallback>
                <p:oleObj name="Formula" r:id="rId17" imgW="207900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668" y="3548655"/>
                        <a:ext cx="356076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2189163" y="4108450"/>
          <a:ext cx="3786187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9" name="Formula" r:id="rId19" imgW="2211120" imgH="217440" progId="Equation.Ribbit">
                  <p:embed/>
                </p:oleObj>
              </mc:Choice>
              <mc:Fallback>
                <p:oleObj name="Formula" r:id="rId19" imgW="2211120" imgH="217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108450"/>
                        <a:ext cx="3786187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251979" y="3610545"/>
            <a:ext cx="15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步累积奖赏</a:t>
            </a:r>
            <a:r>
              <a:rPr lang="zh-CN" altLang="en-US" dirty="0">
                <a:latin typeface="+mj-ea"/>
                <a:ea typeface="+mj-ea"/>
              </a:rPr>
              <a:t>；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6114378" y="3718546"/>
          <a:ext cx="198438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0" name="Formula" r:id="rId21" imgW="115920" imgH="155160" progId="Equation.Ribbit">
                  <p:embed/>
                </p:oleObj>
              </mc:Choice>
              <mc:Fallback>
                <p:oleObj name="Formula" r:id="rId21" imgW="11592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378" y="3718546"/>
                        <a:ext cx="198438" cy="268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253598" y="4095026"/>
            <a:ext cx="162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折扣累积奖赏</a:t>
            </a:r>
            <a:r>
              <a:rPr lang="en-US" altLang="zh-CN" dirty="0" smtClean="0">
                <a:latin typeface="+mj-ea"/>
                <a:ea typeface="+mj-ea"/>
              </a:rPr>
              <a:t>.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/>
          </p:nvPr>
        </p:nvGraphicFramePr>
        <p:xfrm>
          <a:off x="6114378" y="4211264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1" name="Formula" r:id="rId23" imgW="91440" imgH="122040" progId="Equation.Ribbit">
                  <p:embed/>
                </p:oleObj>
              </mc:Choice>
              <mc:Fallback>
                <p:oleObj name="Formula" r:id="rId23" imgW="91440" imgH="1220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378" y="4211264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/>
          </p:nvPr>
        </p:nvGraphicFramePr>
        <p:xfrm>
          <a:off x="2189163" y="4992936"/>
          <a:ext cx="4651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2" name="Formula" r:id="rId25" imgW="2716560" imgH="302400" progId="Equation.Ribbit">
                  <p:embed/>
                </p:oleObj>
              </mc:Choice>
              <mc:Fallback>
                <p:oleObj name="Formula" r:id="rId25" imgW="271656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992936"/>
                        <a:ext cx="4651375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/>
          </p:nvPr>
        </p:nvGraphicFramePr>
        <p:xfrm>
          <a:off x="2189163" y="5560986"/>
          <a:ext cx="48577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3" name="Formula" r:id="rId27" imgW="2836080" imgH="217440" progId="Equation.Ribbit">
                  <p:embed/>
                </p:oleObj>
              </mc:Choice>
              <mc:Fallback>
                <p:oleObj name="Formula" r:id="rId27" imgW="2836080" imgH="217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5560986"/>
                        <a:ext cx="4857750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6127" y="5045930"/>
            <a:ext cx="138032" cy="8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 smtClean="0"/>
              <a:t>K-</a:t>
            </a:r>
            <a:r>
              <a:rPr lang="zh-CN" altLang="en-US" dirty="0" smtClean="0"/>
              <a:t>摇臂赌博机</a:t>
            </a:r>
            <a:endParaRPr lang="en-US" altLang="zh-CN" sz="2200" dirty="0" smtClean="0"/>
          </a:p>
          <a:p>
            <a:pPr marL="342900" lvl="1" indent="0">
              <a:buNone/>
            </a:pPr>
            <a:endParaRPr lang="en-US" altLang="zh-CN" sz="2200" dirty="0" smtClean="0"/>
          </a:p>
          <a:p>
            <a:r>
              <a:rPr lang="zh-CN" altLang="en-US" dirty="0"/>
              <a:t>有</a:t>
            </a:r>
            <a:r>
              <a:rPr lang="zh-CN" altLang="en-US" dirty="0" smtClean="0"/>
              <a:t>模型学习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zh-CN" altLang="en-US" dirty="0" smtClean="0"/>
              <a:t>免模型学习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zh-CN" altLang="en-US" dirty="0" smtClean="0"/>
              <a:t>值函数近似</a:t>
            </a:r>
            <a:endParaRPr lang="en-US" altLang="zh-CN" dirty="0" smtClean="0"/>
          </a:p>
          <a:p>
            <a:endParaRPr lang="en-US" altLang="zh-CN" sz="2200" dirty="0"/>
          </a:p>
          <a:p>
            <a:r>
              <a:rPr lang="zh-CN" altLang="en-US" dirty="0" smtClean="0"/>
              <a:t>模仿学习</a:t>
            </a:r>
            <a:endParaRPr lang="en-US" altLang="zh-CN" dirty="0" smtClean="0"/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54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给定  ，值函数的计算：值函数具有简单的递归形式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步累积奖赏</a:t>
            </a:r>
            <a:r>
              <a:rPr lang="en-US" altLang="zh-CN" dirty="0"/>
              <a:t>: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r>
              <a:rPr lang="zh-CN" altLang="en-US" dirty="0" smtClean="0"/>
              <a:t>  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355495"/>
              </p:ext>
            </p:extLst>
          </p:nvPr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36" name="Formula" r:id="rId3" imgW="94320" imgH="118440" progId="Equation.Ribbit">
                  <p:embed/>
                </p:oleObj>
              </mc:Choice>
              <mc:Fallback>
                <p:oleObj name="Formula" r:id="rId3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166630"/>
              </p:ext>
            </p:extLst>
          </p:nvPr>
        </p:nvGraphicFramePr>
        <p:xfrm>
          <a:off x="1042539" y="1602793"/>
          <a:ext cx="2000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37" name="Formula" r:id="rId5" imgW="115920" imgH="155160" progId="Equation.Ribbit">
                  <p:embed/>
                </p:oleObj>
              </mc:Choice>
              <mc:Fallback>
                <p:oleObj name="Formula" r:id="rId5" imgW="11592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539" y="1602793"/>
                        <a:ext cx="20002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211998"/>
              </p:ext>
            </p:extLst>
          </p:nvPr>
        </p:nvGraphicFramePr>
        <p:xfrm>
          <a:off x="391750" y="1931806"/>
          <a:ext cx="340836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38" name="Formula" r:id="rId7" imgW="1990440" imgH="302400" progId="Equation.Ribbit">
                  <p:embed/>
                </p:oleObj>
              </mc:Choice>
              <mc:Fallback>
                <p:oleObj name="Formula" r:id="rId7" imgW="199044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50" y="1931806"/>
                        <a:ext cx="3408363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581938"/>
              </p:ext>
            </p:extLst>
          </p:nvPr>
        </p:nvGraphicFramePr>
        <p:xfrm>
          <a:off x="1136457" y="2635327"/>
          <a:ext cx="40370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39" name="Formula" r:id="rId9" imgW="2357280" imgH="302400" progId="Equation.Ribbit">
                  <p:embed/>
                </p:oleObj>
              </mc:Choice>
              <mc:Fallback>
                <p:oleObj name="Formula" r:id="rId9" imgW="235728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2635327"/>
                        <a:ext cx="403701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3392"/>
              </p:ext>
            </p:extLst>
          </p:nvPr>
        </p:nvGraphicFramePr>
        <p:xfrm>
          <a:off x="1136457" y="3337104"/>
          <a:ext cx="78438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40" name="Formula" r:id="rId11" imgW="4579920" imgH="302400" progId="Equation.Ribbit">
                  <p:embed/>
                </p:oleObj>
              </mc:Choice>
              <mc:Fallback>
                <p:oleObj name="Formula" r:id="rId11" imgW="457992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3337104"/>
                        <a:ext cx="78438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43132"/>
              </p:ext>
            </p:extLst>
          </p:nvPr>
        </p:nvGraphicFramePr>
        <p:xfrm>
          <a:off x="1142551" y="4136842"/>
          <a:ext cx="6030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41" name="Formula" r:id="rId13" imgW="3523320" imgH="205920" progId="Equation.Ribbit">
                  <p:embed/>
                </p:oleObj>
              </mc:Choice>
              <mc:Fallback>
                <p:oleObj name="Formula" r:id="rId13" imgW="352332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551" y="4136842"/>
                        <a:ext cx="603091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448735" y="2556518"/>
            <a:ext cx="16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全概率公式</a:t>
            </a:r>
            <a:r>
              <a:rPr lang="en-US" altLang="zh-CN" dirty="0" smtClean="0"/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0767" y="4149676"/>
            <a:ext cx="159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 smtClean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  <a:endParaRPr lang="zh-CN" altLang="en-US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242565" y="2784389"/>
            <a:ext cx="5240614" cy="703270"/>
          </a:xfrm>
          <a:custGeom>
            <a:avLst/>
            <a:gdLst>
              <a:gd name="connsiteX0" fmla="*/ 5206313 w 5206313"/>
              <a:gd name="connsiteY0" fmla="*/ 0 h 691979"/>
              <a:gd name="connsiteX1" fmla="*/ 0 w 5206313"/>
              <a:gd name="connsiteY1" fmla="*/ 691979 h 69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6313" h="691979">
                <a:moveTo>
                  <a:pt x="5206313" y="0"/>
                </a:moveTo>
                <a:lnTo>
                  <a:pt x="0" y="691979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给定  ，值函数的计算：值函数具有简单的递归形式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步累积奖赏</a:t>
            </a:r>
            <a:r>
              <a:rPr lang="en-US" altLang="zh-CN" dirty="0"/>
              <a:t>: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  折扣累积奖赏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0" name="Formula" r:id="rId3" imgW="94320" imgH="118440" progId="Equation.Ribbit">
                  <p:embed/>
                </p:oleObj>
              </mc:Choice>
              <mc:Fallback>
                <p:oleObj name="Formula" r:id="rId3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1042539" y="1602793"/>
          <a:ext cx="2000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1" name="Formula" r:id="rId5" imgW="115920" imgH="155160" progId="Equation.Ribbit">
                  <p:embed/>
                </p:oleObj>
              </mc:Choice>
              <mc:Fallback>
                <p:oleObj name="Formula" r:id="rId5" imgW="11592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539" y="1602793"/>
                        <a:ext cx="20002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391750" y="1931806"/>
          <a:ext cx="340836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2" name="Formula" r:id="rId7" imgW="1990440" imgH="302400" progId="Equation.Ribbit">
                  <p:embed/>
                </p:oleObj>
              </mc:Choice>
              <mc:Fallback>
                <p:oleObj name="Formula" r:id="rId7" imgW="199044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50" y="1931806"/>
                        <a:ext cx="3408363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1136457" y="2635327"/>
          <a:ext cx="40370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3" name="Formula" r:id="rId9" imgW="2357280" imgH="302400" progId="Equation.Ribbit">
                  <p:embed/>
                </p:oleObj>
              </mc:Choice>
              <mc:Fallback>
                <p:oleObj name="Formula" r:id="rId9" imgW="235728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2635327"/>
                        <a:ext cx="403701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1136457" y="3337104"/>
          <a:ext cx="78438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4" name="Formula" r:id="rId11" imgW="4579920" imgH="302400" progId="Equation.Ribbit">
                  <p:embed/>
                </p:oleObj>
              </mc:Choice>
              <mc:Fallback>
                <p:oleObj name="Formula" r:id="rId11" imgW="457992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3337104"/>
                        <a:ext cx="78438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1142551" y="4136842"/>
          <a:ext cx="6030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5" name="Formula" r:id="rId13" imgW="3523320" imgH="205920" progId="Equation.Ribbit">
                  <p:embed/>
                </p:oleObj>
              </mc:Choice>
              <mc:Fallback>
                <p:oleObj name="Formula" r:id="rId13" imgW="352332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551" y="4136842"/>
                        <a:ext cx="603091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146175" y="5489892"/>
          <a:ext cx="61150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6" name="Formula" r:id="rId15" imgW="3572640" imgH="209880" progId="Equation.Ribbit">
                  <p:embed/>
                </p:oleObj>
              </mc:Choice>
              <mc:Fallback>
                <p:oleObj name="Formula" r:id="rId15" imgW="3572640" imgH="209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5489892"/>
                        <a:ext cx="611505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1033913" y="4995487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7" name="Formula" r:id="rId17" imgW="91440" imgH="122040" progId="Equation.Ribbit">
                  <p:embed/>
                </p:oleObj>
              </mc:Choice>
              <mc:Fallback>
                <p:oleObj name="Formula" r:id="rId17" imgW="91440" imgH="1220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913" y="4995487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448735" y="2556518"/>
            <a:ext cx="16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全概率公式</a:t>
            </a:r>
            <a:r>
              <a:rPr lang="en-US" altLang="zh-CN" dirty="0" smtClean="0"/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0767" y="4149676"/>
            <a:ext cx="159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 smtClean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  <a:endParaRPr lang="zh-CN" altLang="en-US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242565" y="2784389"/>
            <a:ext cx="5240614" cy="703270"/>
          </a:xfrm>
          <a:custGeom>
            <a:avLst/>
            <a:gdLst>
              <a:gd name="connsiteX0" fmla="*/ 5206313 w 5206313"/>
              <a:gd name="connsiteY0" fmla="*/ 0 h 691979"/>
              <a:gd name="connsiteX1" fmla="*/ 0 w 5206313"/>
              <a:gd name="connsiteY1" fmla="*/ 691979 h 69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6313" h="691979">
                <a:moveTo>
                  <a:pt x="5206313" y="0"/>
                </a:moveTo>
                <a:lnTo>
                  <a:pt x="0" y="691979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0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给定  ，状态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动作值函数的计算：通过值函数来表示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331603"/>
              </p:ext>
            </p:extLst>
          </p:nvPr>
        </p:nvGraphicFramePr>
        <p:xfrm>
          <a:off x="1455109" y="1825637"/>
          <a:ext cx="5572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13" name="Formula" r:id="rId3" imgW="3254040" imgH="205920" progId="Equation.Ribbit">
                  <p:embed/>
                </p:oleObj>
              </mc:Choice>
              <mc:Fallback>
                <p:oleObj name="Formula" r:id="rId3" imgW="325404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1825637"/>
                        <a:ext cx="557212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658388"/>
              </p:ext>
            </p:extLst>
          </p:nvPr>
        </p:nvGraphicFramePr>
        <p:xfrm>
          <a:off x="1455109" y="2398499"/>
          <a:ext cx="48895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14" name="Formula" r:id="rId5" imgW="2855160" imgH="209880" progId="Equation.Ribbit">
                  <p:embed/>
                </p:oleObj>
              </mc:Choice>
              <mc:Fallback>
                <p:oleObj name="Formula" r:id="rId5" imgW="2855160" imgH="209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2398499"/>
                        <a:ext cx="488950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152" y="1878896"/>
            <a:ext cx="138032" cy="832922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606813"/>
              </p:ext>
            </p:extLst>
          </p:nvPr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15" name="Formula" r:id="rId8" imgW="94320" imgH="118440" progId="Equation.Ribbit">
                  <p:embed/>
                </p:oleObj>
              </mc:Choice>
              <mc:Fallback>
                <p:oleObj name="Formula" r:id="rId8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2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给定  ，状态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动作值函数的计算：通过值函数来表示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最优策略，最优值函数，最优状态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最优策略：最大化累积奖赏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最优值函数：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最</a:t>
            </a:r>
            <a:r>
              <a:rPr lang="zh-CN" altLang="en-US" dirty="0" smtClean="0"/>
              <a:t>优状态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1455109" y="1825637"/>
          <a:ext cx="5572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3" name="Formula" r:id="rId3" imgW="3254040" imgH="205920" progId="Equation.Ribbit">
                  <p:embed/>
                </p:oleObj>
              </mc:Choice>
              <mc:Fallback>
                <p:oleObj name="Formula" r:id="rId3" imgW="325404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1825637"/>
                        <a:ext cx="557212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455109" y="2398499"/>
          <a:ext cx="48895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4" name="Formula" r:id="rId5" imgW="2855160" imgH="209880" progId="Equation.Ribbit">
                  <p:embed/>
                </p:oleObj>
              </mc:Choice>
              <mc:Fallback>
                <p:oleObj name="Formula" r:id="rId5" imgW="2855160" imgH="209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2398499"/>
                        <a:ext cx="488950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152" y="1878896"/>
            <a:ext cx="138032" cy="832922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2580646" y="4168814"/>
          <a:ext cx="26384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5" name="Formula" r:id="rId8" imgW="1541880" imgH="362160" progId="Equation.Ribbit">
                  <p:embed/>
                </p:oleObj>
              </mc:Choice>
              <mc:Fallback>
                <p:oleObj name="Formula" r:id="rId8" imgW="1541880" imgH="362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646" y="4168814"/>
                        <a:ext cx="2638425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2475076" y="5159539"/>
          <a:ext cx="28495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6" name="Formula" r:id="rId10" imgW="1667520" imgH="196920" progId="Equation.Ribbit">
                  <p:embed/>
                </p:oleObj>
              </mc:Choice>
              <mc:Fallback>
                <p:oleObj name="Formula" r:id="rId10" imgW="1667520" imgH="196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076" y="5159539"/>
                        <a:ext cx="2849563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/>
          </p:nvPr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7" name="Formula" r:id="rId12" imgW="94320" imgH="118440" progId="Equation.Ribbit">
                  <p:embed/>
                </p:oleObj>
              </mc:Choice>
              <mc:Fallback>
                <p:oleObj name="Formula" r:id="rId12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1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</a:t>
            </a:r>
            <a:r>
              <a:rPr lang="zh-CN" altLang="en-US" dirty="0" smtClean="0"/>
              <a:t>最优策略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743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</a:t>
            </a:r>
            <a:r>
              <a:rPr lang="zh-CN" altLang="en-US" dirty="0" smtClean="0"/>
              <a:t>最优策略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最优值函数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最优策略满足：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7075200" y="2339504"/>
            <a:ext cx="204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  <a:ea typeface="+mj-ea"/>
              </a:rPr>
              <a:t>最优</a:t>
            </a:r>
            <a:r>
              <a:rPr lang="en-US" altLang="zh-CN" dirty="0" smtClean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 smtClean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  <a:endParaRPr lang="zh-CN" altLang="en-US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855037" y="3027477"/>
            <a:ext cx="9209" cy="6457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297584"/>
              </p:ext>
            </p:extLst>
          </p:nvPr>
        </p:nvGraphicFramePr>
        <p:xfrm>
          <a:off x="1092612" y="1980729"/>
          <a:ext cx="61706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49" name="Formula" r:id="rId3" imgW="3603240" imgH="205920" progId="Equation.Ribbit">
                  <p:embed/>
                </p:oleObj>
              </mc:Choice>
              <mc:Fallback>
                <p:oleObj name="Formula" r:id="rId3" imgW="360324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1980729"/>
                        <a:ext cx="617061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123550"/>
              </p:ext>
            </p:extLst>
          </p:nvPr>
        </p:nvGraphicFramePr>
        <p:xfrm>
          <a:off x="1092612" y="2486560"/>
          <a:ext cx="54879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50" name="Formula" r:id="rId5" imgW="3205800" imgH="209880" progId="Equation.Ribbit">
                  <p:embed/>
                </p:oleObj>
              </mc:Choice>
              <mc:Fallback>
                <p:oleObj name="Formula" r:id="rId5" imgW="3205800" imgH="209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2486560"/>
                        <a:ext cx="548798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49" y="1995355"/>
            <a:ext cx="138032" cy="832922"/>
          </a:xfrm>
          <a:prstGeom prst="rect">
            <a:avLst/>
          </a:prstGeom>
        </p:spPr>
      </p:pic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9556"/>
              </p:ext>
            </p:extLst>
          </p:nvPr>
        </p:nvGraphicFramePr>
        <p:xfrm>
          <a:off x="2663911" y="3773397"/>
          <a:ext cx="25701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51" name="Formula" r:id="rId8" imgW="1503720" imgH="261720" progId="Equation.Ribbit">
                  <p:embed/>
                </p:oleObj>
              </mc:Choice>
              <mc:Fallback>
                <p:oleObj name="Formula" r:id="rId8" imgW="1503720" imgH="2617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911" y="3773397"/>
                        <a:ext cx="2570163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49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</a:t>
            </a:r>
            <a:r>
              <a:rPr lang="zh-CN" altLang="en-US" dirty="0" smtClean="0"/>
              <a:t>最优策略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最优值函数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最优策略满足：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非最优策略的改进方式：将策略选择的动作改为当前最优的动作</a:t>
            </a: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7075200" y="2339504"/>
            <a:ext cx="204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  <a:ea typeface="+mj-ea"/>
              </a:rPr>
              <a:t>最优</a:t>
            </a:r>
            <a:r>
              <a:rPr lang="en-US" altLang="zh-CN" dirty="0" smtClean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 smtClean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  <a:endParaRPr lang="zh-CN" altLang="en-US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855037" y="3027477"/>
            <a:ext cx="9209" cy="6457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064824"/>
              </p:ext>
            </p:extLst>
          </p:nvPr>
        </p:nvGraphicFramePr>
        <p:xfrm>
          <a:off x="1092612" y="1980729"/>
          <a:ext cx="61706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2" name="Formula" r:id="rId3" imgW="3603240" imgH="205920" progId="Equation.Ribbit">
                  <p:embed/>
                </p:oleObj>
              </mc:Choice>
              <mc:Fallback>
                <p:oleObj name="Formula" r:id="rId3" imgW="360324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1980729"/>
                        <a:ext cx="617061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57038"/>
              </p:ext>
            </p:extLst>
          </p:nvPr>
        </p:nvGraphicFramePr>
        <p:xfrm>
          <a:off x="1092612" y="2486560"/>
          <a:ext cx="54879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3" name="Formula" r:id="rId5" imgW="3205800" imgH="209880" progId="Equation.Ribbit">
                  <p:embed/>
                </p:oleObj>
              </mc:Choice>
              <mc:Fallback>
                <p:oleObj name="Formula" r:id="rId5" imgW="3205800" imgH="209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2486560"/>
                        <a:ext cx="548798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49" y="1995355"/>
            <a:ext cx="138032" cy="832922"/>
          </a:xfrm>
          <a:prstGeom prst="rect">
            <a:avLst/>
          </a:prstGeom>
        </p:spPr>
      </p:pic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770585"/>
              </p:ext>
            </p:extLst>
          </p:nvPr>
        </p:nvGraphicFramePr>
        <p:xfrm>
          <a:off x="2663911" y="3773397"/>
          <a:ext cx="25701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4" name="Formula" r:id="rId8" imgW="1503720" imgH="261720" progId="Equation.Ribbit">
                  <p:embed/>
                </p:oleObj>
              </mc:Choice>
              <mc:Fallback>
                <p:oleObj name="Formula" r:id="rId8" imgW="1503720" imgH="2617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911" y="3773397"/>
                        <a:ext cx="2570163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773427"/>
              </p:ext>
            </p:extLst>
          </p:nvPr>
        </p:nvGraphicFramePr>
        <p:xfrm>
          <a:off x="2464211" y="5236517"/>
          <a:ext cx="27447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5" name="Formula" r:id="rId10" imgW="1604160" imgH="271800" progId="Equation.Ribbit">
                  <p:embed/>
                </p:oleObj>
              </mc:Choice>
              <mc:Fallback>
                <p:oleObj name="Formula" r:id="rId10" imgW="1604160" imgH="271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11" y="5236517"/>
                        <a:ext cx="2744788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66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9" y="1153102"/>
            <a:ext cx="3844144" cy="505114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策略迭代 </a:t>
            </a:r>
            <a:r>
              <a:rPr lang="en-US" altLang="zh-CN" sz="2200" dirty="0" smtClean="0"/>
              <a:t>(</a:t>
            </a:r>
            <a:r>
              <a:rPr lang="en-US" altLang="zh-CN" sz="2200" dirty="0" smtClean="0">
                <a:latin typeface="+mn-lt"/>
              </a:rPr>
              <a:t>policy iteration)</a:t>
            </a:r>
            <a:r>
              <a:rPr lang="zh-CN" altLang="en-US" sz="2200" dirty="0" smtClean="0"/>
              <a:t>：求解最优策略的方法</a:t>
            </a:r>
            <a:endParaRPr lang="en-US" altLang="zh-CN" sz="2200" dirty="0" smtClean="0"/>
          </a:p>
          <a:p>
            <a:pPr lvl="1"/>
            <a:r>
              <a:rPr lang="zh-CN" altLang="en-US" dirty="0" smtClean="0"/>
              <a:t>随机策略作为初始策略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策略改进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策略评估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策略改进</a:t>
            </a:r>
            <a:r>
              <a:rPr lang="en-US" altLang="zh-CN" dirty="0" smtClean="0"/>
              <a:t>+……</a:t>
            </a:r>
          </a:p>
          <a:p>
            <a:pPr lvl="1"/>
            <a:r>
              <a:rPr lang="zh-CN" altLang="en-US" dirty="0" smtClean="0"/>
              <a:t>直到策略收敛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28" y="1345146"/>
            <a:ext cx="5094782" cy="44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9" y="1153102"/>
            <a:ext cx="3844144" cy="505114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策略迭代 </a:t>
            </a:r>
            <a:r>
              <a:rPr lang="en-US" altLang="zh-CN" sz="2200" dirty="0" smtClean="0"/>
              <a:t>(</a:t>
            </a:r>
            <a:r>
              <a:rPr lang="en-US" altLang="zh-CN" sz="2200" dirty="0" smtClean="0">
                <a:latin typeface="+mn-lt"/>
              </a:rPr>
              <a:t>policy iteration)</a:t>
            </a:r>
            <a:r>
              <a:rPr lang="zh-CN" altLang="en-US" sz="2200" dirty="0" smtClean="0"/>
              <a:t>：求解最优策略的方法</a:t>
            </a:r>
            <a:endParaRPr lang="en-US" altLang="zh-CN" sz="2200" dirty="0" smtClean="0"/>
          </a:p>
          <a:p>
            <a:pPr lvl="1"/>
            <a:r>
              <a:rPr lang="zh-CN" altLang="en-US" dirty="0" smtClean="0"/>
              <a:t>随机策略作为初始策略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策略改进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策略评估</a:t>
            </a:r>
            <a:r>
              <a:rPr lang="en-US" altLang="zh-CN" dirty="0" smtClean="0"/>
              <a:t>+</a:t>
            </a:r>
            <a:r>
              <a:rPr lang="zh-CN" altLang="en-US" dirty="0" smtClean="0"/>
              <a:t>策略改进</a:t>
            </a:r>
            <a:r>
              <a:rPr lang="en-US" altLang="zh-CN" dirty="0" smtClean="0"/>
              <a:t>+……</a:t>
            </a:r>
          </a:p>
          <a:p>
            <a:pPr lvl="1"/>
            <a:r>
              <a:rPr lang="zh-CN" altLang="en-US" dirty="0" smtClean="0"/>
              <a:t>直到策略收敛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策略迭代算法的缺点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每次改进策略后</a:t>
            </a:r>
            <a:r>
              <a:rPr lang="zh-CN" altLang="en-US" dirty="0"/>
              <a:t>都</a:t>
            </a:r>
            <a:r>
              <a:rPr lang="zh-CN" altLang="en-US" dirty="0" smtClean="0"/>
              <a:t>要重新评估策略，导致耗时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28" y="1345146"/>
            <a:ext cx="5094782" cy="44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有模型学习</a:t>
            </a:r>
            <a:endParaRPr lang="zh-CN" altLang="en-US" sz="3600" dirty="0"/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260350" y="749638"/>
            <a:ext cx="8752046" cy="4860943"/>
          </a:xfrm>
        </p:spPr>
        <p:txBody>
          <a:bodyPr>
            <a:normAutofit/>
          </a:bodyPr>
          <a:lstStyle/>
          <a:p>
            <a:pPr marL="325800" lvl="1" indent="0">
              <a:buNone/>
            </a:pPr>
            <a:endParaRPr lang="en-US" altLang="zh-CN" dirty="0" smtClean="0"/>
          </a:p>
          <a:p>
            <a:r>
              <a:rPr lang="zh-CN" altLang="en-US" dirty="0"/>
              <a:t>有</a:t>
            </a:r>
            <a:r>
              <a:rPr lang="zh-CN" altLang="en-US" dirty="0" smtClean="0"/>
              <a:t>模型学习小结</a:t>
            </a:r>
            <a:endParaRPr lang="en-US" altLang="zh-CN" dirty="0" smtClean="0"/>
          </a:p>
          <a:p>
            <a:pPr lvl="1"/>
            <a:r>
              <a:rPr lang="zh-CN" altLang="en-US" dirty="0"/>
              <a:t>强化</a:t>
            </a:r>
            <a:r>
              <a:rPr lang="zh-CN" altLang="en-US" dirty="0" smtClean="0"/>
              <a:t>学习任务可归结为基于动态规划的寻优问题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与监督学习不同，这里并未涉及到泛化能力，而是为每一个状态找到最好的动作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问题：如果模型未知呢？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3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806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模型学习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模仿学习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608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免模型学习</a:t>
            </a:r>
            <a:endParaRPr lang="en-US" altLang="zh-CN" sz="2200" dirty="0" smtClean="0"/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模仿学习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176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免模型学习 </a:t>
            </a:r>
            <a:r>
              <a:rPr lang="en-US" altLang="zh-CN" dirty="0" smtClean="0"/>
              <a:t>(model-free learning)</a:t>
            </a:r>
            <a:r>
              <a:rPr lang="zh-CN" altLang="en-US" dirty="0" smtClean="0"/>
              <a:t>：</a:t>
            </a:r>
            <a:r>
              <a:rPr lang="zh-CN" altLang="en-US" dirty="0"/>
              <a:t>更加符合实际情况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转移概率，奖赏函数未知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甚至环境中的状态数目也未知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假定状态空间有限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6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免模型学习 </a:t>
            </a:r>
            <a:r>
              <a:rPr lang="en-US" altLang="zh-CN" dirty="0" smtClean="0"/>
              <a:t>(model-free learning)</a:t>
            </a:r>
            <a:r>
              <a:rPr lang="zh-CN" altLang="en-US" dirty="0" smtClean="0"/>
              <a:t>：</a:t>
            </a:r>
            <a:r>
              <a:rPr lang="zh-CN" altLang="en-US" dirty="0"/>
              <a:t>更加符合实际情况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转移概率，奖赏函数未知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甚至环境中的状态数目也未知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假定状态空间有限</a:t>
            </a:r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免模型学习所面临的困难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策略无法评估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无法通过值函数计算状态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机器只能从一个起始状态开始探索环境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52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50433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免模型学习 </a:t>
            </a:r>
            <a:r>
              <a:rPr lang="en-US" altLang="zh-CN" dirty="0" smtClean="0"/>
              <a:t>(model-free learning)</a:t>
            </a:r>
            <a:r>
              <a:rPr lang="zh-CN" altLang="en-US" dirty="0" smtClean="0"/>
              <a:t>：</a:t>
            </a:r>
            <a:r>
              <a:rPr lang="zh-CN" altLang="en-US" dirty="0"/>
              <a:t>更加符合实际情况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转移概率，奖赏函数未知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甚至环境中的状态数目也未知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假定状态空间有限</a:t>
            </a:r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免模型学习所面临的困难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策略无法评估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无法通过值函数计算状态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机器只能从一个起始状态开始探索环境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解决困难的办法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多次采样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直接估计每一对状态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动作的值函数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在探索过程中逐渐发现各个状态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64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蒙特卡罗强化学习：采样轨迹，用样本均值近似期望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蒙特卡罗强化学习：采样轨迹，用样本均值近似期望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策略评估：蒙特卡罗法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从某状态出发，执行某策略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对轨迹中出现的每对状态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动作，记录其后的奖赏之和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采样多条轨迹，每个状态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动作对的累积奖赏取平均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一条轨迹：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3" name="Formula" r:id="rId3" imgW="2916000" imgH="132120" progId="Equation.Ribbit">
                  <p:embed/>
                </p:oleObj>
              </mc:Choice>
              <mc:Fallback>
                <p:oleObj name="Formula" r:id="rId3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11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蒙特卡罗强化学习：采样轨迹，用样本均值近似期望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策略评估：蒙特卡罗法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从某状态出发，执行某策略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对轨迹中出现的每对状态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动作，记录其后的奖赏之和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采样多条轨迹，每个状态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动作对的累积奖赏取平均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策略改进：换入当前最优动作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一条轨迹：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8" name="Formula" r:id="rId3" imgW="2916000" imgH="132120" progId="Equation.Ribbit">
                  <p:embed/>
                </p:oleObj>
              </mc:Choice>
              <mc:Fallback>
                <p:oleObj name="Formula" r:id="rId3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5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蒙特卡罗强化学习：采样轨迹，用样本均值近似期望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策略评估：蒙特卡罗法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从某状态出发，执行某策略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对轨迹中出现的每对状态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动作，记录其后的奖赏之和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采样多条轨迹，每个状态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动作对的累积奖赏取平均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策略改进：换入当前最优动作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蒙特卡罗强化学习可能遇到的问题：轨迹的单一性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一条轨迹：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59" name="Formula" r:id="rId3" imgW="2916000" imgH="132120" progId="Equation.Ribbit">
                  <p:embed/>
                </p:oleObj>
              </mc:Choice>
              <mc:Fallback>
                <p:oleObj name="Formula" r:id="rId3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50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蒙特卡罗强化学习：采样轨迹，用样本均值近似期望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策略评估：蒙特卡罗法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从某状态出发，执行某策略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对轨迹中出现的每对状态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动作，记录其后的奖赏之和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采样多条轨迹，每个状态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动作对的累积奖赏取平均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策略改进：换入当前最优动作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蒙特卡罗强化学习可能遇到的问题：轨迹的单一性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解决问题的办法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</a:t>
            </a:r>
            <a:r>
              <a:rPr lang="zh-CN" altLang="en-US" dirty="0" smtClean="0"/>
              <a:t>贪心法</a:t>
            </a:r>
            <a:endParaRPr lang="en-US" altLang="zh-CN" dirty="0" smtClean="0"/>
          </a:p>
          <a:p>
            <a:pPr lvl="2"/>
            <a:r>
              <a:rPr lang="zh-CN" altLang="en-US" dirty="0"/>
              <a:t>同</a:t>
            </a:r>
            <a:r>
              <a:rPr lang="zh-CN" altLang="en-US" dirty="0" smtClean="0"/>
              <a:t>策略：被评估与被改进的是同一个策略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异策略：</a:t>
            </a:r>
            <a:r>
              <a:rPr lang="zh-CN" altLang="en-US" dirty="0"/>
              <a:t>被评估与被改进的是同一个</a:t>
            </a:r>
            <a:r>
              <a:rPr lang="zh-CN" altLang="en-US" dirty="0" smtClean="0"/>
              <a:t>策略 </a:t>
            </a:r>
            <a:r>
              <a:rPr lang="en-US" altLang="zh-CN" dirty="0" smtClean="0"/>
              <a:t>(</a:t>
            </a:r>
            <a:r>
              <a:rPr lang="zh-CN" altLang="en-US" dirty="0" smtClean="0"/>
              <a:t>用重要性采样技术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一条轨迹：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905414" y="5209953"/>
          <a:ext cx="109538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98"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414" y="5209953"/>
                        <a:ext cx="109538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99" name="Formula" r:id="rId5" imgW="2916000" imgH="132120" progId="Equation.Ribbit">
                  <p:embed/>
                </p:oleObj>
              </mc:Choice>
              <mc:Fallback>
                <p:oleObj name="Formula" r:id="rId5" imgW="2916000" imgH="132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4512" y="4604952"/>
            <a:ext cx="4706022" cy="7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2573466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同策略蒙特卡罗强化学习算法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78" y="1159730"/>
            <a:ext cx="5658922" cy="49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 smtClean="0"/>
              <a:t>例子：瓜农种西瓜</a:t>
            </a:r>
            <a:endParaRPr lang="en-US" altLang="zh-CN" dirty="0" smtClean="0"/>
          </a:p>
          <a:p>
            <a:pPr marL="714375" lvl="1" indent="-257175"/>
            <a:endParaRPr lang="en-US" altLang="zh-CN" sz="2000" dirty="0" smtClean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46772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96591" y="4330631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97801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495838" y="4065057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76613" y="4063046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27" name="矩形 26"/>
          <p:cNvSpPr/>
          <p:nvPr/>
        </p:nvSpPr>
        <p:spPr>
          <a:xfrm>
            <a:off x="260350" y="3318479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714798" y="4054424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304" y="4005414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42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1" name="矩形 30"/>
          <p:cNvSpPr/>
          <p:nvPr/>
        </p:nvSpPr>
        <p:spPr>
          <a:xfrm>
            <a:off x="4303919" y="392333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32" name="矩形 31"/>
          <p:cNvSpPr/>
          <p:nvPr/>
        </p:nvSpPr>
        <p:spPr>
          <a:xfrm>
            <a:off x="2804820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3" name="矩形 32"/>
          <p:cNvSpPr/>
          <p:nvPr/>
        </p:nvSpPr>
        <p:spPr>
          <a:xfrm>
            <a:off x="603820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2805752" y="4328580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4314544" y="4344809"/>
            <a:ext cx="862069" cy="20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038206" y="4335948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2573466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异</a:t>
            </a:r>
            <a:r>
              <a:rPr lang="zh-CN" altLang="en-US" dirty="0" smtClean="0"/>
              <a:t>策略蒙特卡罗强化学习算法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23" y="998115"/>
            <a:ext cx="5177353" cy="52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蒙特卡罗强化学习的缺点：低效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求平均时以“批处理式”进行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在一个完整的采样轨迹完成后才对状态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动作值函数进行更新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10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蒙特卡罗强化学习的缺点：低效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求平均时以“批处理式”进行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在一个完整的采样轨迹完成后才对状态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动作值函数进行更新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克服缺点的办法：时序差分 </a:t>
            </a:r>
            <a:r>
              <a:rPr lang="en-US" altLang="zh-CN" dirty="0" smtClean="0"/>
              <a:t>(</a:t>
            </a:r>
            <a:r>
              <a:rPr lang="en-US" altLang="zh-CN" dirty="0"/>
              <a:t>temporal difference</a:t>
            </a:r>
            <a:r>
              <a:rPr lang="zh-CN" altLang="en-US" dirty="0"/>
              <a:t>，</a:t>
            </a:r>
            <a:r>
              <a:rPr lang="en-US" altLang="zh-CN" dirty="0"/>
              <a:t>TD</a:t>
            </a:r>
            <a:r>
              <a:rPr lang="en-US" altLang="zh-CN" dirty="0" smtClean="0"/>
              <a:t>) 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94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蒙特卡罗强化学习的缺点：低效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求平均时以“批处理式”进行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在一个完整的采样轨迹完成后才对状态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动作值函数进行更新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克服缺点的办法：时序差分 </a:t>
            </a:r>
            <a:r>
              <a:rPr lang="en-US" altLang="zh-CN" dirty="0" smtClean="0"/>
              <a:t>(</a:t>
            </a:r>
            <a:r>
              <a:rPr lang="en-US" altLang="zh-CN" dirty="0"/>
              <a:t>temporal difference</a:t>
            </a:r>
            <a:r>
              <a:rPr lang="zh-CN" altLang="en-US" dirty="0"/>
              <a:t>，</a:t>
            </a:r>
            <a:r>
              <a:rPr lang="en-US" altLang="zh-CN" dirty="0"/>
              <a:t>TD</a:t>
            </a:r>
            <a:r>
              <a:rPr lang="en-US" altLang="zh-CN" dirty="0" smtClean="0"/>
              <a:t>) 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时序差分学习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4"/>
                </a:solidFill>
              </a:rPr>
              <a:t>增量式</a:t>
            </a:r>
            <a:r>
              <a:rPr lang="zh-CN" altLang="en-US" dirty="0"/>
              <a:t>地</a:t>
            </a:r>
            <a:r>
              <a:rPr lang="zh-CN" altLang="en-US" dirty="0" smtClean="0"/>
              <a:t>进行状态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动作值函数更新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-</a:t>
            </a:r>
            <a:r>
              <a:rPr lang="zh-CN" altLang="en-US" dirty="0" smtClean="0"/>
              <a:t>贪心法</a:t>
            </a:r>
            <a:endParaRPr lang="en-US" altLang="zh-CN" dirty="0" smtClean="0"/>
          </a:p>
          <a:p>
            <a:pPr lvl="2"/>
            <a:r>
              <a:rPr lang="zh-CN" altLang="en-US" dirty="0"/>
              <a:t>同</a:t>
            </a:r>
            <a:r>
              <a:rPr lang="zh-CN" altLang="en-US" dirty="0" smtClean="0"/>
              <a:t>策略：</a:t>
            </a:r>
            <a:r>
              <a:rPr lang="en-US" altLang="zh-CN" dirty="0" err="1" smtClean="0"/>
              <a:t>Sarsa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异策略：</a:t>
            </a:r>
            <a:r>
              <a:rPr lang="en-US" altLang="zh-CN" dirty="0" smtClean="0"/>
              <a:t>Q-</a:t>
            </a:r>
            <a:r>
              <a:rPr lang="zh-CN" altLang="en-US" dirty="0" smtClean="0"/>
              <a:t>学习 </a:t>
            </a:r>
            <a:r>
              <a:rPr lang="en-US" altLang="zh-CN" dirty="0" smtClean="0"/>
              <a:t>(Q-learning) 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1112448" y="4269288"/>
          <a:ext cx="109538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27"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448" y="4269288"/>
                        <a:ext cx="109538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/>
          <p:nvPr/>
        </p:nvCxnSpPr>
        <p:spPr>
          <a:xfrm flipV="1">
            <a:off x="3104775" y="5555130"/>
            <a:ext cx="651060" cy="41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606035" y="5382355"/>
          <a:ext cx="2270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28" name="Formula" r:id="rId5" imgW="1315800" imgH="214920" progId="Equation.Ribbit">
                  <p:embed/>
                </p:oleObj>
              </mc:Choice>
              <mc:Fallback>
                <p:oleObj name="Formula" r:id="rId5" imgW="1315800" imgH="214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35" y="5382355"/>
                        <a:ext cx="22701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3959737" y="5377668"/>
          <a:ext cx="4937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29" name="Formula" r:id="rId7" imgW="2861640" imgH="217440" progId="Equation.Ribbit">
                  <p:embed/>
                </p:oleObj>
              </mc:Choice>
              <mc:Fallback>
                <p:oleObj name="Formula" r:id="rId7" imgW="2861640" imgH="217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737" y="5377668"/>
                        <a:ext cx="49371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3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Sarsa</a:t>
            </a:r>
            <a:r>
              <a:rPr lang="zh-CN" altLang="en-US" dirty="0" smtClean="0"/>
              <a:t>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76" y="1027926"/>
            <a:ext cx="6363448" cy="49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 smtClean="0"/>
              <a:t>模型学习</a:t>
            </a:r>
            <a:endParaRPr lang="zh-CN" altLang="en-US" sz="3600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Q-</a:t>
            </a:r>
            <a:r>
              <a:rPr lang="zh-CN" altLang="en-US" dirty="0" smtClean="0"/>
              <a:t>学习算法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47" y="1054442"/>
            <a:ext cx="6450409" cy="50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值函数近似</a:t>
            </a:r>
            <a:endParaRPr lang="en-US" altLang="zh-CN" dirty="0" smtClean="0"/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模仿学习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760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问题：前面都假定状态空间是离散</a:t>
            </a:r>
            <a:r>
              <a:rPr lang="en-US" altLang="zh-CN" dirty="0" smtClean="0"/>
              <a:t>(</a:t>
            </a:r>
            <a:r>
              <a:rPr lang="zh-CN" altLang="en-US" dirty="0"/>
              <a:t>有限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的，若状态空间是连续</a:t>
            </a:r>
            <a:r>
              <a:rPr lang="en-US" altLang="zh-CN" dirty="0" smtClean="0"/>
              <a:t>(</a:t>
            </a:r>
            <a:r>
              <a:rPr lang="zh-CN" altLang="en-US" dirty="0"/>
              <a:t>无限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的，该怎么办？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0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问题：前面都假定状态空间是离散</a:t>
            </a:r>
            <a:r>
              <a:rPr lang="en-US" altLang="zh-CN" dirty="0" smtClean="0"/>
              <a:t>(</a:t>
            </a:r>
            <a:r>
              <a:rPr lang="zh-CN" altLang="en-US" dirty="0"/>
              <a:t>有限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的，若状态空间是连续</a:t>
            </a:r>
            <a:r>
              <a:rPr lang="en-US" altLang="zh-CN" dirty="0" smtClean="0"/>
              <a:t>(</a:t>
            </a:r>
            <a:r>
              <a:rPr lang="zh-CN" altLang="en-US" dirty="0"/>
              <a:t>无限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的，该怎么办？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连续状态空间所面临的困难</a:t>
            </a:r>
            <a:endParaRPr lang="en-US" altLang="zh-CN" dirty="0" smtClean="0"/>
          </a:p>
          <a:p>
            <a:pPr lvl="1"/>
            <a:r>
              <a:rPr lang="zh-CN" altLang="en-US" dirty="0"/>
              <a:t>值</a:t>
            </a:r>
            <a:r>
              <a:rPr lang="zh-CN" altLang="en-US" dirty="0" smtClean="0"/>
              <a:t>函数不再是关于状态的“表格值函数”</a:t>
            </a:r>
            <a:r>
              <a:rPr lang="en-US" altLang="zh-CN" dirty="0"/>
              <a:t> </a:t>
            </a:r>
            <a:r>
              <a:rPr lang="en-US" altLang="zh-CN" dirty="0" smtClean="0"/>
              <a:t>(tabular value function)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30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问题：前面都假定状态空间是离散</a:t>
            </a:r>
            <a:r>
              <a:rPr lang="en-US" altLang="zh-CN" dirty="0" smtClean="0"/>
              <a:t>(</a:t>
            </a:r>
            <a:r>
              <a:rPr lang="zh-CN" altLang="en-US" dirty="0"/>
              <a:t>有限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的，若状态空间是连续</a:t>
            </a:r>
            <a:r>
              <a:rPr lang="en-US" altLang="zh-CN" dirty="0" smtClean="0"/>
              <a:t>(</a:t>
            </a:r>
            <a:r>
              <a:rPr lang="zh-CN" altLang="en-US" dirty="0"/>
              <a:t>无限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的，该怎么办？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连续状态空间所面临的困难</a:t>
            </a:r>
            <a:endParaRPr lang="en-US" altLang="zh-CN" dirty="0" smtClean="0"/>
          </a:p>
          <a:p>
            <a:pPr lvl="1"/>
            <a:r>
              <a:rPr lang="zh-CN" altLang="en-US" dirty="0"/>
              <a:t>值</a:t>
            </a:r>
            <a:r>
              <a:rPr lang="zh-CN" altLang="en-US" dirty="0" smtClean="0"/>
              <a:t>函数不再是关于状态的“表格值函数”</a:t>
            </a:r>
            <a:r>
              <a:rPr lang="en-US" altLang="zh-CN" dirty="0"/>
              <a:t> </a:t>
            </a:r>
            <a:r>
              <a:rPr lang="en-US" altLang="zh-CN" dirty="0" smtClean="0"/>
              <a:t>(tabular value function)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解决困难的办法：值函数近似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为简便起见，假定状态空间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为简便起见，首先考虑线性近似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假定行为空间有限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4143318" y="4625902"/>
          <a:ext cx="8937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3" name="Formula" r:id="rId3" imgW="516960" imgH="157680" progId="Equation.Ribbit">
                  <p:embed/>
                </p:oleObj>
              </mc:Choice>
              <mc:Fallback>
                <p:oleObj name="Formula" r:id="rId3" imgW="516960" imgH="15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18" y="4625902"/>
                        <a:ext cx="8937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0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 smtClean="0"/>
              <a:t>例子：瓜农种西瓜</a:t>
            </a:r>
            <a:endParaRPr lang="en-US" altLang="zh-CN" dirty="0" smtClean="0"/>
          </a:p>
          <a:p>
            <a:pPr marL="714375" lvl="1" indent="-257175"/>
            <a:r>
              <a:rPr lang="zh-CN" altLang="en-US" sz="2000" dirty="0"/>
              <a:t>多步</a:t>
            </a:r>
            <a:r>
              <a:rPr lang="zh-CN" altLang="en-US" sz="2000" dirty="0" smtClean="0"/>
              <a:t>决策过程</a:t>
            </a:r>
            <a:endParaRPr lang="en-US" altLang="zh-CN" sz="2000" dirty="0" smtClean="0"/>
          </a:p>
          <a:p>
            <a:pPr marL="714375" lvl="1" indent="-257175"/>
            <a:r>
              <a:rPr lang="zh-CN" altLang="en-US" dirty="0" smtClean="0"/>
              <a:t>过程</a:t>
            </a:r>
            <a:r>
              <a:rPr lang="zh-CN" altLang="en-US" dirty="0"/>
              <a:t>中包含状态、动作、反馈 </a:t>
            </a:r>
            <a:r>
              <a:rPr lang="en-US" altLang="zh-CN" dirty="0"/>
              <a:t>(</a:t>
            </a:r>
            <a:r>
              <a:rPr lang="zh-CN" altLang="en-US" dirty="0"/>
              <a:t>奖赏</a:t>
            </a:r>
            <a:r>
              <a:rPr lang="en-US" altLang="zh-CN" dirty="0"/>
              <a:t>) 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14375" lvl="1" indent="-257175"/>
            <a:r>
              <a:rPr lang="zh-CN" altLang="en-US" dirty="0"/>
              <a:t>需多次种瓜，在过程中不断摸索，才能总结出较好的种瓜策略</a:t>
            </a:r>
          </a:p>
          <a:p>
            <a:pPr marL="714375" lvl="1" indent="-257175"/>
            <a:endParaRPr lang="en-US" altLang="zh-CN" sz="2000" dirty="0" smtClean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46772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96591" y="4330631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97801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495838" y="4065057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76613" y="4063046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27" name="矩形 26"/>
          <p:cNvSpPr/>
          <p:nvPr/>
        </p:nvSpPr>
        <p:spPr>
          <a:xfrm>
            <a:off x="260350" y="3318479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714798" y="4054424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304" y="4005414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42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1" name="矩形 30"/>
          <p:cNvSpPr/>
          <p:nvPr/>
        </p:nvSpPr>
        <p:spPr>
          <a:xfrm>
            <a:off x="4303919" y="392333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32" name="矩形 31"/>
          <p:cNvSpPr/>
          <p:nvPr/>
        </p:nvSpPr>
        <p:spPr>
          <a:xfrm>
            <a:off x="2804820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3" name="矩形 32"/>
          <p:cNvSpPr/>
          <p:nvPr/>
        </p:nvSpPr>
        <p:spPr>
          <a:xfrm>
            <a:off x="603820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2805752" y="4328580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4314544" y="4344809"/>
            <a:ext cx="862069" cy="20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038206" y="4335948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/>
              <a:t>值函数</a:t>
            </a:r>
            <a:r>
              <a:rPr lang="zh-CN" altLang="en-US" dirty="0" smtClean="0"/>
              <a:t>近似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将值函数表达为状态的线性函数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用最小二乘误差来度量学到的值函数与真实的值函数     之间的近似程度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用梯度下降法更新参数向量，求解优化问题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任意多边形 7"/>
          <p:cNvSpPr/>
          <p:nvPr/>
        </p:nvSpPr>
        <p:spPr>
          <a:xfrm>
            <a:off x="4546121" y="2000901"/>
            <a:ext cx="1431983" cy="272890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994693" y="2463841"/>
            <a:ext cx="1068179" cy="68742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1"/>
          <p:cNvSpPr txBox="1"/>
          <p:nvPr/>
        </p:nvSpPr>
        <p:spPr>
          <a:xfrm>
            <a:off x="6062872" y="1812126"/>
            <a:ext cx="123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状态向量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参数向量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36266"/>
              </p:ext>
            </p:extLst>
          </p:nvPr>
        </p:nvGraphicFramePr>
        <p:xfrm>
          <a:off x="6939592" y="2957173"/>
          <a:ext cx="3238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09" name="Formula" r:id="rId3" imgW="186840" imgH="160200" progId="Equation.Ribbit">
                  <p:embed/>
                </p:oleObj>
              </mc:Choice>
              <mc:Fallback>
                <p:oleObj name="Formula" r:id="rId3" imgW="1868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9592" y="2957173"/>
                        <a:ext cx="32385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421883"/>
              </p:ext>
            </p:extLst>
          </p:nvPr>
        </p:nvGraphicFramePr>
        <p:xfrm>
          <a:off x="3450983" y="2269264"/>
          <a:ext cx="14620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10" name="Formula" r:id="rId5" imgW="849960" imgH="196920" progId="Equation.Ribbit">
                  <p:embed/>
                </p:oleObj>
              </mc:Choice>
              <mc:Fallback>
                <p:oleObj name="Formula" r:id="rId5" imgW="849960" imgH="196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83" y="2269264"/>
                        <a:ext cx="1462088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24963"/>
              </p:ext>
            </p:extLst>
          </p:nvPr>
        </p:nvGraphicFramePr>
        <p:xfrm>
          <a:off x="2408237" y="3648781"/>
          <a:ext cx="35909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11" name="Formula" r:id="rId7" imgW="2061360" imgH="302400" progId="Equation.Ribbit">
                  <p:embed/>
                </p:oleObj>
              </mc:Choice>
              <mc:Fallback>
                <p:oleObj name="Formula" r:id="rId7" imgW="2061360" imgH="30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7" y="3648781"/>
                        <a:ext cx="3590925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69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 smtClean="0"/>
              <a:t>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动作值函数的线性近似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21363273" flipV="1">
            <a:off x="5065785" y="2529771"/>
            <a:ext cx="1116625" cy="275478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052796"/>
              </p:ext>
            </p:extLst>
          </p:nvPr>
        </p:nvGraphicFramePr>
        <p:xfrm>
          <a:off x="2974975" y="2249488"/>
          <a:ext cx="22352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0" name="Formula" r:id="rId3" imgW="1298160" imgH="196920" progId="Equation.Ribbit">
                  <p:embed/>
                </p:oleObj>
              </mc:Choice>
              <mc:Fallback>
                <p:oleObj name="Formula" r:id="rId3" imgW="1298160" imgH="196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2249488"/>
                        <a:ext cx="22352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216091"/>
              </p:ext>
            </p:extLst>
          </p:nvPr>
        </p:nvGraphicFramePr>
        <p:xfrm>
          <a:off x="6316921" y="2561157"/>
          <a:ext cx="22272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1" name="Formula" r:id="rId5" imgW="1293120" imgH="176760" progId="Equation.Ribbit">
                  <p:embed/>
                </p:oleObj>
              </mc:Choice>
              <mc:Fallback>
                <p:oleObj name="Formula" r:id="rId5" imgW="129312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21" y="2561157"/>
                        <a:ext cx="222726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05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</a:t>
            </a:r>
            <a:r>
              <a:rPr lang="zh-CN" altLang="en-US" dirty="0" smtClean="0"/>
              <a:t>函数近似</a:t>
            </a:r>
            <a:endParaRPr lang="zh-CN" altLang="en-US" sz="3600" dirty="0"/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 smtClean="0"/>
              <a:t>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动作值函数的线性近似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非线性值函数近似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核方法</a:t>
            </a:r>
            <a:endParaRPr lang="en-US" altLang="zh-CN" dirty="0" smtClean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21363273" flipV="1">
            <a:off x="5065785" y="2529771"/>
            <a:ext cx="1116625" cy="275478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2974975" y="2249488"/>
          <a:ext cx="22352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30" name="Formula" r:id="rId3" imgW="1298160" imgH="196920" progId="Equation.Ribbit">
                  <p:embed/>
                </p:oleObj>
              </mc:Choice>
              <mc:Fallback>
                <p:oleObj name="Formula" r:id="rId3" imgW="1298160" imgH="196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2249488"/>
                        <a:ext cx="22352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6316921" y="2561157"/>
          <a:ext cx="22272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31" name="Formula" r:id="rId5" imgW="1293120" imgH="176760" progId="Equation.Ribbit">
                  <p:embed/>
                </p:oleObj>
              </mc:Choice>
              <mc:Fallback>
                <p:oleObj name="Formula" r:id="rId5" imgW="129312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21" y="2561157"/>
                        <a:ext cx="222726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强化学习问题基本设置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en-US" altLang="zh-CN" sz="2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/>
              <a:t>模仿学习</a:t>
            </a:r>
            <a:endParaRPr lang="en-US" altLang="zh-CN" dirty="0" smtClean="0"/>
          </a:p>
          <a:p>
            <a:endParaRPr lang="en-US" altLang="zh-CN" sz="22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492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强化学习任务中多步决策的搜索空间巨大，基于累积奖赏来学习很多步之前的合适决策非常困难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1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强化学习任务中多步决策的搜索空间巨大，基于累积奖赏来学习很多步之前的合适决策非常困难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缓解方法：直接</a:t>
            </a:r>
            <a:r>
              <a:rPr lang="zh-CN" altLang="en-US" dirty="0" smtClean="0">
                <a:solidFill>
                  <a:schemeClr val="accent4"/>
                </a:solidFill>
              </a:rPr>
              <a:t>模仿</a:t>
            </a:r>
            <a:r>
              <a:rPr lang="zh-CN" altLang="en-US" dirty="0" smtClean="0"/>
              <a:t>人类专家的状态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动作对来学习策略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相当于告诉机器在什么状态下应该选择什么动作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引入了监督信息来学习策略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2098108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10" name="直接箭头连接符 9"/>
          <p:cNvCxnSpPr>
            <a:endCxn id="12" idx="1"/>
          </p:cNvCxnSpPr>
          <p:nvPr/>
        </p:nvCxnSpPr>
        <p:spPr>
          <a:xfrm>
            <a:off x="2916814" y="4243024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40380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57496" y="380126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4150588" y="3931254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2" name="Formula" r:id="rId3" imgW="94320" imgH="118440" progId="Equation.Ribbit">
                  <p:embed/>
                </p:oleObj>
              </mc:Choice>
              <mc:Fallback>
                <p:oleObj name="Formula" r:id="rId3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588" y="3931254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0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强化学习任务中多步决策的搜索空间巨大，基于累积奖赏来学习很多步之前的合适决策非常困难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缓解方法：直接</a:t>
            </a:r>
            <a:r>
              <a:rPr lang="zh-CN" altLang="en-US" dirty="0" smtClean="0">
                <a:solidFill>
                  <a:schemeClr val="accent4"/>
                </a:solidFill>
              </a:rPr>
              <a:t>模仿</a:t>
            </a:r>
            <a:r>
              <a:rPr lang="zh-CN" altLang="en-US" dirty="0" smtClean="0"/>
              <a:t>人类专家的状态</a:t>
            </a:r>
            <a:r>
              <a:rPr lang="en-US" altLang="zh-CN" dirty="0" smtClean="0"/>
              <a:t>-</a:t>
            </a:r>
            <a:r>
              <a:rPr lang="zh-CN" altLang="en-US" dirty="0" smtClean="0"/>
              <a:t>动作对来学习策略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相当于告诉机器在什么状态下应该选择什么动作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引入了监督信息来学习策略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直接模仿学习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2098108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cxnSp>
        <p:nvCxnSpPr>
          <p:cNvPr id="10" name="直接箭头连接符 9"/>
          <p:cNvCxnSpPr>
            <a:endCxn id="12" idx="1"/>
          </p:cNvCxnSpPr>
          <p:nvPr/>
        </p:nvCxnSpPr>
        <p:spPr>
          <a:xfrm>
            <a:off x="2916814" y="4243024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40380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  <a:endParaRPr lang="zh-CN" altLang="en-US" dirty="0" smtClean="0">
              <a:solidFill>
                <a:schemeClr val="tx1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57496" y="380126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4150588" y="3931254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16" name="Formula" r:id="rId3" imgW="94320" imgH="118440" progId="Equation.Ribbit">
                  <p:embed/>
                </p:oleObj>
              </mc:Choice>
              <mc:Fallback>
                <p:oleObj name="Formula" r:id="rId3" imgW="94320" imgH="118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588" y="3931254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6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1" name="内容占位符 8"/>
          <p:cNvSpPr>
            <a:spLocks noGrp="1"/>
          </p:cNvSpPr>
          <p:nvPr>
            <p:ph idx="1"/>
          </p:nvPr>
        </p:nvSpPr>
        <p:spPr>
          <a:xfrm>
            <a:off x="260350" y="1159732"/>
            <a:ext cx="8616950" cy="4930775"/>
          </a:xfrm>
        </p:spPr>
        <p:txBody>
          <a:bodyPr/>
          <a:lstStyle/>
          <a:p>
            <a:r>
              <a:rPr lang="zh-CN" altLang="en-US" dirty="0"/>
              <a:t>直接</a:t>
            </a:r>
            <a:r>
              <a:rPr lang="zh-CN" altLang="en-US" dirty="0" smtClean="0"/>
              <a:t>模仿学习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8667" y="3177864"/>
            <a:ext cx="286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人类专家决策轨迹数据：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4122"/>
              </p:ext>
            </p:extLst>
          </p:nvPr>
        </p:nvGraphicFramePr>
        <p:xfrm>
          <a:off x="3348037" y="3697425"/>
          <a:ext cx="17113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58" name="Formula" r:id="rId3" imgW="1000800" imgH="177840" progId="Equation.Ribbit">
                  <p:embed/>
                </p:oleObj>
              </mc:Choice>
              <mc:Fallback>
                <p:oleObj name="Formula" r:id="rId3" imgW="1000800" imgH="177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7" y="3697425"/>
                        <a:ext cx="171132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344610"/>
              </p:ext>
            </p:extLst>
          </p:nvPr>
        </p:nvGraphicFramePr>
        <p:xfrm>
          <a:off x="2627613" y="4253357"/>
          <a:ext cx="33655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59" name="Formula" r:id="rId5" imgW="1967400" imgH="207360" progId="Equation.Ribbit">
                  <p:embed/>
                </p:oleObj>
              </mc:Choice>
              <mc:Fallback>
                <p:oleObj name="Formula" r:id="rId5" imgW="1967400" imgH="2073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613" y="4253357"/>
                        <a:ext cx="33655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5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1" name="内容占位符 8"/>
          <p:cNvSpPr>
            <a:spLocks noGrp="1"/>
          </p:cNvSpPr>
          <p:nvPr>
            <p:ph idx="1"/>
          </p:nvPr>
        </p:nvSpPr>
        <p:spPr>
          <a:xfrm>
            <a:off x="260350" y="1159732"/>
            <a:ext cx="8616950" cy="4930775"/>
          </a:xfrm>
        </p:spPr>
        <p:txBody>
          <a:bodyPr/>
          <a:lstStyle/>
          <a:p>
            <a:r>
              <a:rPr lang="zh-CN" altLang="en-US" dirty="0"/>
              <a:t>直接</a:t>
            </a:r>
            <a:r>
              <a:rPr lang="zh-CN" altLang="en-US" dirty="0" smtClean="0"/>
              <a:t>模仿学习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利用专家的决策轨迹，构造数据集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：状态作为特征，动作作为标记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利用数据集    ，使用分类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回归算法即可学得策略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将学得的策略作为初始策略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策略改进，从而获得更好的策略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8667" y="3177864"/>
            <a:ext cx="286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人类专家决策轨迹数据：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8667" y="4908470"/>
            <a:ext cx="34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构造出的“有标记”数据集：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4904088" y="1587412"/>
          <a:ext cx="21748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48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088" y="1587412"/>
                        <a:ext cx="217488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/>
          </p:nvPr>
        </p:nvGraphicFramePr>
        <p:xfrm>
          <a:off x="2346239" y="1922694"/>
          <a:ext cx="21748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49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239" y="1922694"/>
                        <a:ext cx="217488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3348037" y="3697425"/>
          <a:ext cx="17113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50" name="Formula" r:id="rId6" imgW="1000800" imgH="177840" progId="Equation.Ribbit">
                  <p:embed/>
                </p:oleObj>
              </mc:Choice>
              <mc:Fallback>
                <p:oleObj name="Formula" r:id="rId6" imgW="1000800" imgH="177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7" y="3697425"/>
                        <a:ext cx="171132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2627613" y="4253357"/>
          <a:ext cx="33655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51" name="Formula" r:id="rId8" imgW="1967400" imgH="207360" progId="Equation.Ribbit">
                  <p:embed/>
                </p:oleObj>
              </mc:Choice>
              <mc:Fallback>
                <p:oleObj name="Formula" r:id="rId8" imgW="1967400" imgH="2073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613" y="4253357"/>
                        <a:ext cx="33655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2110647" y="5464151"/>
          <a:ext cx="51117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952" name="Formula" r:id="rId10" imgW="2988360" imgH="191880" progId="Equation.Ribbit">
                  <p:embed/>
                </p:oleObj>
              </mc:Choice>
              <mc:Fallback>
                <p:oleObj name="Formula" r:id="rId10" imgW="2988360" imgH="191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647" y="5464151"/>
                        <a:ext cx="511175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5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强化学习任务中，设计合理的符合应用场景的奖赏函数往往相当困难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7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 smtClean="0"/>
              <a:t>例子：瓜农种西瓜</a:t>
            </a:r>
            <a:endParaRPr lang="en-US" altLang="zh-CN" dirty="0" smtClean="0"/>
          </a:p>
          <a:p>
            <a:pPr marL="714375" lvl="1" indent="-257175"/>
            <a:r>
              <a:rPr lang="zh-CN" altLang="en-US" sz="2000" dirty="0" smtClean="0"/>
              <a:t>多</a:t>
            </a:r>
            <a:r>
              <a:rPr lang="zh-CN" altLang="en-US" sz="2000" dirty="0"/>
              <a:t>步</a:t>
            </a:r>
            <a:r>
              <a:rPr lang="zh-CN" altLang="en-US" sz="2000" dirty="0" smtClean="0"/>
              <a:t>决策过程</a:t>
            </a:r>
            <a:endParaRPr lang="en-US" altLang="zh-CN" sz="2000" dirty="0" smtClean="0"/>
          </a:p>
          <a:p>
            <a:pPr marL="714375" lvl="1" indent="-257175"/>
            <a:r>
              <a:rPr lang="zh-CN" altLang="en-US" dirty="0" smtClean="0"/>
              <a:t>过程</a:t>
            </a:r>
            <a:r>
              <a:rPr lang="zh-CN" altLang="en-US" dirty="0"/>
              <a:t>中包含状态、动作、反馈 </a:t>
            </a:r>
            <a:r>
              <a:rPr lang="en-US" altLang="zh-CN" dirty="0"/>
              <a:t>(</a:t>
            </a:r>
            <a:r>
              <a:rPr lang="zh-CN" altLang="en-US" dirty="0"/>
              <a:t>奖赏</a:t>
            </a:r>
            <a:r>
              <a:rPr lang="en-US" altLang="zh-CN" dirty="0"/>
              <a:t>) 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14375" lvl="1" indent="-257175"/>
            <a:r>
              <a:rPr lang="zh-CN" altLang="en-US" dirty="0"/>
              <a:t>需多次种瓜，在过程中不断摸索，才能总结出较好的种瓜策略</a:t>
            </a:r>
          </a:p>
          <a:p>
            <a:pPr marL="714375" lvl="1" indent="-257175"/>
            <a:endParaRPr lang="en-US" altLang="zh-CN" sz="2000" dirty="0" smtClean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46772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96591" y="4330631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97801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495838" y="4065057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76613" y="4063046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27" name="矩形 26"/>
          <p:cNvSpPr/>
          <p:nvPr/>
        </p:nvSpPr>
        <p:spPr>
          <a:xfrm>
            <a:off x="260350" y="3318479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 smtClean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714798" y="4054424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304" y="4005414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42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1" name="矩形 30"/>
          <p:cNvSpPr/>
          <p:nvPr/>
        </p:nvSpPr>
        <p:spPr>
          <a:xfrm>
            <a:off x="4303919" y="392333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32" name="矩形 31"/>
          <p:cNvSpPr/>
          <p:nvPr/>
        </p:nvSpPr>
        <p:spPr>
          <a:xfrm>
            <a:off x="2804820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3" name="矩形 32"/>
          <p:cNvSpPr/>
          <p:nvPr/>
        </p:nvSpPr>
        <p:spPr>
          <a:xfrm>
            <a:off x="603820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4" name="矩形 33"/>
          <p:cNvSpPr/>
          <p:nvPr/>
        </p:nvSpPr>
        <p:spPr>
          <a:xfrm>
            <a:off x="260350" y="5236198"/>
            <a:ext cx="8005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抽象该过程：强化学习 </a:t>
            </a:r>
            <a:r>
              <a:rPr lang="en-US" altLang="zh-CN" sz="2000" dirty="0" smtClean="0"/>
              <a:t>(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reinforcement learning</a:t>
            </a:r>
            <a:r>
              <a:rPr lang="en-US" altLang="zh-CN" sz="2000" dirty="0" smtClean="0"/>
              <a:t>)</a:t>
            </a:r>
            <a:endParaRPr lang="zh-CN" altLang="en-US" sz="2000" dirty="0" smtClean="0">
              <a:latin typeface="+mj-ea"/>
              <a:ea typeface="+mj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2805752" y="4328580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4314544" y="4344809"/>
            <a:ext cx="862069" cy="20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038206" y="4335948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8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强化学习任务中，设计合理的符合应用场景的奖赏函数往往相当困难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缓解方法</a:t>
            </a:r>
            <a:r>
              <a:rPr lang="zh-CN" altLang="en-US" dirty="0" smtClean="0"/>
              <a:t>：从人类专家提供的范例数据中反推出奖赏函数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4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强化学习任务中，设计合理的符合应用场景的奖赏函数往往相当困难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缓解方法</a:t>
            </a:r>
            <a:r>
              <a:rPr lang="zh-CN" altLang="en-US" dirty="0" smtClean="0"/>
              <a:t>：从人类专家提供的范例数据中反推出奖赏函数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逆强化学习 </a:t>
            </a:r>
            <a:r>
              <a:rPr lang="en-US" altLang="zh-CN" dirty="0" smtClean="0"/>
              <a:t>(inverse reinforcement learning)</a:t>
            </a:r>
          </a:p>
          <a:p>
            <a:pPr lvl="1"/>
            <a:r>
              <a:rPr lang="zh-CN" altLang="en-US" dirty="0" smtClean="0"/>
              <a:t>基本思想：寻找某种奖赏函数使得范例数据是最优的，然后即可使用这个奖赏函数来训练策略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8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模仿学习</a:t>
            </a:r>
            <a:endParaRPr lang="zh-CN" altLang="en-US" sz="3600" dirty="0"/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9731"/>
            <a:ext cx="9064882" cy="49307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迭代式逆强化学习算法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4" y="1590786"/>
            <a:ext cx="6946514" cy="45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强化学习的应用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46" y="4167606"/>
            <a:ext cx="2837364" cy="1888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20" y="1280243"/>
            <a:ext cx="1885950" cy="2733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" y="1166787"/>
            <a:ext cx="3331834" cy="222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09" y="3621529"/>
            <a:ext cx="3265957" cy="2615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569" descr="http://akihikoy.net/info/cimgs/res/digest-cb-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85" y="1380470"/>
            <a:ext cx="3028380" cy="178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339" y="2964439"/>
            <a:ext cx="1625646" cy="43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210962"/>
            <a:ext cx="8616950" cy="492897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 smtClean="0"/>
              <a:t>强化学习：多步决策过程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有模型学习</a:t>
            </a:r>
            <a:endParaRPr lang="en-US" altLang="zh-CN" sz="2400" dirty="0"/>
          </a:p>
          <a:p>
            <a:pPr lvl="1"/>
            <a:r>
              <a:rPr lang="zh-CN" altLang="en-US" sz="2200" dirty="0" smtClean="0">
                <a:latin typeface="+mj-ea"/>
                <a:ea typeface="+mj-ea"/>
              </a:rPr>
              <a:t>基于动态规划的寻优</a:t>
            </a:r>
            <a:endParaRPr lang="en-US" altLang="zh-CN" sz="2200" dirty="0" smtClean="0">
              <a:latin typeface="+mj-ea"/>
              <a:ea typeface="+mj-ea"/>
            </a:endParaRPr>
          </a:p>
          <a:p>
            <a:endParaRPr lang="en-US" altLang="zh-CN" dirty="0" smtClean="0"/>
          </a:p>
          <a:p>
            <a:r>
              <a:rPr lang="zh-CN" altLang="en-US" sz="2400" dirty="0"/>
              <a:t>如何处理环境中的未知因素</a:t>
            </a:r>
            <a:endParaRPr lang="en-US" altLang="zh-CN" sz="2400" dirty="0"/>
          </a:p>
          <a:p>
            <a:pPr lvl="1"/>
            <a:r>
              <a:rPr lang="zh-CN" altLang="en-US" sz="2200" dirty="0" smtClean="0">
                <a:latin typeface="+mj-ea"/>
                <a:ea typeface="+mj-ea"/>
              </a:rPr>
              <a:t>蒙特卡罗强化学习</a:t>
            </a:r>
            <a:endParaRPr lang="en-US" altLang="zh-CN" sz="2200" dirty="0" smtClean="0">
              <a:latin typeface="+mj-ea"/>
              <a:ea typeface="+mj-ea"/>
            </a:endParaRPr>
          </a:p>
          <a:p>
            <a:pPr lvl="1"/>
            <a:r>
              <a:rPr lang="zh-CN" altLang="en-US" sz="2200" dirty="0" smtClean="0">
                <a:latin typeface="+mj-ea"/>
                <a:ea typeface="+mj-ea"/>
              </a:rPr>
              <a:t>时序差分学习</a:t>
            </a:r>
            <a:endParaRPr lang="en-US" altLang="zh-CN" sz="2200" dirty="0">
              <a:latin typeface="+mj-ea"/>
              <a:ea typeface="+mj-ea"/>
            </a:endParaRPr>
          </a:p>
          <a:p>
            <a:pPr marL="325800" lvl="1" indent="0">
              <a:buNone/>
            </a:pPr>
            <a:endParaRPr lang="en-US" altLang="zh-CN" dirty="0"/>
          </a:p>
          <a:p>
            <a:r>
              <a:rPr lang="zh-CN" altLang="en-US" sz="2400" dirty="0"/>
              <a:t>如何处理连续状态空间</a:t>
            </a:r>
            <a:endParaRPr lang="en-US" altLang="zh-CN" sz="2400" dirty="0"/>
          </a:p>
          <a:p>
            <a:pPr lvl="1"/>
            <a:r>
              <a:rPr lang="zh-CN" altLang="en-US" sz="2200" dirty="0"/>
              <a:t>值</a:t>
            </a:r>
            <a:r>
              <a:rPr lang="zh-CN" altLang="en-US" sz="2200" dirty="0" smtClean="0"/>
              <a:t>函数近似</a:t>
            </a:r>
            <a:endParaRPr lang="en-US" altLang="zh-CN" sz="2200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r>
              <a:rPr lang="zh-CN" altLang="en-US" sz="2400" dirty="0"/>
              <a:t>如何提速强化学习过程</a:t>
            </a:r>
            <a:endParaRPr lang="en-US" altLang="zh-CN" sz="2400" dirty="0"/>
          </a:p>
          <a:p>
            <a:pPr lvl="1"/>
            <a:r>
              <a:rPr lang="zh-CN" altLang="en-US" sz="2200" dirty="0" smtClean="0"/>
              <a:t>直接模仿学习</a:t>
            </a:r>
            <a:endParaRPr lang="en-US" altLang="zh-CN" sz="2200" dirty="0" smtClean="0"/>
          </a:p>
          <a:p>
            <a:pPr lvl="1"/>
            <a:r>
              <a:rPr lang="zh-CN" altLang="en-US" sz="2200" dirty="0" smtClean="0"/>
              <a:t>逆强化学习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116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强化学习资源推荐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11" y="3215167"/>
            <a:ext cx="2309002" cy="2961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77601" y="4511468"/>
            <a:ext cx="222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Richard S. Sutton</a:t>
            </a:r>
          </a:p>
        </p:txBody>
      </p:sp>
      <p:pic>
        <p:nvPicPr>
          <p:cNvPr id="8" name="Picture 754" descr="http://webdocs.cs.ualberta.ca/~sutton/Sutton-head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4" y="1137944"/>
            <a:ext cx="2473953" cy="3175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473748" y="5238664"/>
            <a:ext cx="153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 panose="020B0604030504040204" pitchFamily="34" charset="0"/>
                <a:ea typeface="幼圆" panose="02010509060101010101" pitchFamily="49" charset="-122"/>
              </a:rPr>
              <a:t>Peter Stone</a:t>
            </a:r>
            <a:endParaRPr lang="en-US" altLang="zh-CN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44" y="1137944"/>
            <a:ext cx="4019342" cy="3413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15" y="3466337"/>
            <a:ext cx="1876425" cy="2828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03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强化学习资源推荐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60350" y="1184444"/>
            <a:ext cx="8737001" cy="56774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Reinforcement </a:t>
            </a:r>
            <a:r>
              <a:rPr lang="en-US" altLang="zh-CN" sz="2400" dirty="0" smtClean="0"/>
              <a:t>Learning: An Introduction</a:t>
            </a:r>
          </a:p>
          <a:p>
            <a:pPr lvl="1"/>
            <a:r>
              <a:rPr lang="en-US" altLang="zh-CN" sz="2200" dirty="0"/>
              <a:t>B</a:t>
            </a:r>
            <a:r>
              <a:rPr lang="en-US" altLang="zh-CN" sz="2200" dirty="0" smtClean="0"/>
              <a:t>y </a:t>
            </a:r>
            <a:r>
              <a:rPr lang="en-US" altLang="zh-CN" sz="2200" dirty="0"/>
              <a:t>Richard S. Sutton and Andrew G. </a:t>
            </a:r>
            <a:r>
              <a:rPr lang="en-US" altLang="zh-CN" sz="2200" dirty="0" err="1" smtClean="0"/>
              <a:t>Barto</a:t>
            </a:r>
            <a:endParaRPr lang="en-US" altLang="zh-CN" sz="2200" dirty="0"/>
          </a:p>
          <a:p>
            <a:pPr lvl="1"/>
            <a:r>
              <a:rPr lang="en-US" altLang="zh-CN" sz="2200" dirty="0" smtClean="0"/>
              <a:t>http</a:t>
            </a:r>
            <a:r>
              <a:rPr lang="en-US" altLang="zh-CN" sz="2200" dirty="0"/>
              <a:t>://webdocs.cs.ualberta.ca/~</a:t>
            </a:r>
            <a:r>
              <a:rPr lang="en-US" altLang="zh-CN" sz="2200" dirty="0" smtClean="0"/>
              <a:t>sutton/book/the-book.html</a:t>
            </a: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r>
              <a:rPr lang="en-US" altLang="zh-CN" sz="2400" dirty="0"/>
              <a:t>Statistical Reinforcement Learning: Modern </a:t>
            </a:r>
            <a:r>
              <a:rPr lang="en-US" altLang="zh-CN" sz="2400" dirty="0" smtClean="0"/>
              <a:t>Machine Learning Approaches</a:t>
            </a:r>
          </a:p>
          <a:p>
            <a:pPr lvl="1"/>
            <a:r>
              <a:rPr lang="en-US" altLang="zh-CN" sz="2200" dirty="0" smtClean="0"/>
              <a:t>By Masashi Sugiyama</a:t>
            </a:r>
          </a:p>
          <a:p>
            <a:pPr lvl="1"/>
            <a:r>
              <a:rPr lang="en-US" altLang="zh-CN" sz="2200" dirty="0"/>
              <a:t>https://</a:t>
            </a:r>
            <a:r>
              <a:rPr lang="en-US" altLang="zh-CN" sz="2200" dirty="0" smtClean="0"/>
              <a:t>www.crcpress.com/Statistical-Reinforcement-Learning-Modern-Machine-Learning-Approaches/Sugiyama/9781439856895</a:t>
            </a:r>
            <a:endParaRPr lang="en-US" altLang="zh-CN" sz="2200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2"/>
                </a:solidFill>
                <a:hlinkClick r:id="rId2"/>
              </a:rPr>
              <a:t/>
            </a:r>
            <a:br>
              <a:rPr lang="en-US" altLang="zh-CN" dirty="0">
                <a:solidFill>
                  <a:schemeClr val="tx2"/>
                </a:solidFill>
                <a:hlinkClick r:id="rId2"/>
              </a:rPr>
            </a:b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33969" y="4959178"/>
            <a:ext cx="135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谢谢！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390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85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强化学习问题基本设置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强化学习常用</a:t>
            </a:r>
            <a:r>
              <a:rPr lang="zh-CN" altLang="en-US" dirty="0" smtClean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 smtClean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机器所处的环境 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例如在种西瓜任务中</a:t>
            </a:r>
            <a:r>
              <a:rPr lang="en-US" altLang="zh-CN" dirty="0" smtClean="0"/>
              <a:t>, </a:t>
            </a:r>
            <a:r>
              <a:rPr lang="zh-CN" altLang="en-US" dirty="0" smtClean="0"/>
              <a:t>环境是西瓜生长的自然世界</a:t>
            </a:r>
            <a:endParaRPr lang="en-US" altLang="zh-CN" dirty="0" smtClean="0"/>
          </a:p>
          <a:p>
            <a:pPr lvl="3"/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28" name="Formula" r:id="rId4" imgW="193320" imgH="223560" progId="Equation.Ribbit">
                  <p:embed/>
                </p:oleObj>
              </mc:Choice>
              <mc:Fallback>
                <p:oleObj name="Formula" r:id="rId4" imgW="193320" imgH="22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0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0/09/xmldsig#rsa-sha1"/>
    <Reference Type="http://www.w3.org/2000/09/xmldsig#Object" URI="#idPackageObject">
      <DigestMethod Algorithm="http://www.w3.org/2000/09/xmldsig#sha1"/>
      <DigestValue>IDbZLwOZUnG9ZaQUIBmTnaMJRk8=</DigestValue>
    </Reference>
    <Reference Type="http://www.w3.org/2000/09/xmldsig#Object" URI="#idOfficeObject">
      <DigestMethod Algorithm="http://www.w3.org/2000/09/xmldsig#sha1"/>
      <DigestValue>fiYGb59T1LeC23mkbTSEnuj9PT0=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0/09/xmldsig#sha1"/>
      <DigestValue>wsSgjA/sJhU24Jw2ke09fL+7gUM=</DigestValue>
    </Reference>
  </SignedInfo>
  <SignatureValue>gnB2RWD0LqTLAqQaV6IkCKJc98+R/LQc/NCkC85Y83BbC9JhvLz8Zjb7NfR62bhAUWyzIT+GCebs
Yomx8KG7vLS/cDkr65LeVGAeMQbe/mW5kt0FthnJd5uogE48aT0qNU8NYddE0MyeYX+SL0IUqhB/
+Vi0DDDtV5r7q+PKJyA=</SignatureValue>
  <KeyInfo>
    <X509Data>
      <X509Certificate>MIIEgDCCA2igAwIBAgIUWp4ugJlq/+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+szpjK0tHoBNBb7LIq56kc7HoVJFg8impNuw6FL/Wzm3hGlG95HS8pH7Tta96QnFPIKn7gXvfjpzXnbFCIrot/eStd7BeJR4W7q7wRhJq99Ts0ychuvQP68QpIjPe87m81jUVbUXxfqz+QIDAQABo4IBqjCCAaYwCQYDVR0TBAIwADAOBgNVHQ8BAf8EBAMCBsAwFgYDVR0lAQH/BAwwCgYIKwYBBQUHAwIwgYoGCCsGAQUFBwEBBH4wfDB6BggrBgEFBQcwAoZuaHR0cDovL1lvdXJfU2VydmVyX05hbWU6UG9ydC9Ub3BDQS91c2VyRW5yb2xsL2NhQ2VydD9jZXJ0U2VyaWFsTnVtYmVyPTUxRjM0RTcwOUFEQkQwNTkxRUUxNkRENTg3MkQyOEFFNUUwOTYwQjYwUQYDVR0uBEowSDBGoESgQoZAUG9ydC9wdWJsaWMvaXRydXNjcmw/Q0E9NTFGMzRFNzA5QURCRDA1OTFFRTE2REQ1ODcyRDI4QUU1RTA5NjBCNjBRBgNVHR8ESjBIMEagRKBChkBQb3J0L3B1YmxpYy9pdHJ1c2NybD9DQT01MUYzNEU3MDlBREJEMDU5MUVFMTZERDU4NzJEMjhBRTVFMDk2MEI2MB8GA1UdIwQYMBaAFGnErCCWJ5MxubBzxwWfuvBYT0VRMB0GA1UdDgQWBBTUxdvS0c8rHaMkJDmka32/zbXikzANBgkqhkiG9w0BAQUFAAOCAQEAP7zvKqNDanQ7gBb3aSB9VFo3yGNzMQ+RZdgSB8H8tfCvA/lMteonncfmT2OGbNSoKye5byqqr7bkAc125s5sRD7Fe1yaYQEYoyjGR7EvOxa5n6UdEAGen/dDNP5aBlx9vQppyg31VmZfoZ546TFbP1kRGhgqw/4MFwKqHRcqwnpQhPFSiruRq6C3FGpcnRnIVxpdZYUeK23uobv52eBILuIL3VDPaOduZdaXU+yVjXT0a+eAIcfzMz/OeiPsDWuxZwMH8JGNRvh5WQ5sJ/FsiLh0aSFeheY3/857Z/dciQ5qV50BqfU28aJoNHeTPujP0uOtqUKVO4fmKLGLl1fd6g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zU3xVjYU7a1ax8o9OQBgdxm5bvU=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1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9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8"/>
            <mdssi:RelationshipReference xmlns:mdssi="http://schemas.openxmlformats.org/package/2006/digital-signature" SourceId="rId66"/>
            <mdssi:RelationshipReference xmlns:mdssi="http://schemas.openxmlformats.org/package/2006/digital-signature" SourceId="rId74"/>
            <mdssi:RelationshipReference xmlns:mdssi="http://schemas.openxmlformats.org/package/2006/digital-signature" SourceId="rId79"/>
            <mdssi:RelationshipReference xmlns:mdssi="http://schemas.openxmlformats.org/package/2006/digital-signature" SourceId="rId5"/>
            <mdssi:RelationshipReference xmlns:mdssi="http://schemas.openxmlformats.org/package/2006/digital-signature" SourceId="rId61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60"/>
            <mdssi:RelationshipReference xmlns:mdssi="http://schemas.openxmlformats.org/package/2006/digital-signature" SourceId="rId65"/>
            <mdssi:RelationshipReference xmlns:mdssi="http://schemas.openxmlformats.org/package/2006/digital-signature" SourceId="rId73"/>
            <mdssi:RelationshipReference xmlns:mdssi="http://schemas.openxmlformats.org/package/2006/digital-signature" SourceId="rId78"/>
            <mdssi:RelationshipReference xmlns:mdssi="http://schemas.openxmlformats.org/package/2006/digital-signature" SourceId="rId8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64"/>
            <mdssi:RelationshipReference xmlns:mdssi="http://schemas.openxmlformats.org/package/2006/digital-signature" SourceId="rId69"/>
            <mdssi:RelationshipReference xmlns:mdssi="http://schemas.openxmlformats.org/package/2006/digital-signature" SourceId="rId77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72"/>
            <mdssi:RelationshipReference xmlns:mdssi="http://schemas.openxmlformats.org/package/2006/digital-signature" SourceId="rId80"/>
            <mdssi:RelationshipReference xmlns:mdssi="http://schemas.openxmlformats.org/package/2006/digital-signature" SourceId="rId3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59"/>
            <mdssi:RelationshipReference xmlns:mdssi="http://schemas.openxmlformats.org/package/2006/digital-signature" SourceId="rId67"/>
            <mdssi:RelationshipReference xmlns:mdssi="http://schemas.openxmlformats.org/package/2006/digital-signature" SourceId="rId20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62"/>
            <mdssi:RelationshipReference xmlns:mdssi="http://schemas.openxmlformats.org/package/2006/digital-signature" SourceId="rId70"/>
            <mdssi:RelationshipReference xmlns:mdssi="http://schemas.openxmlformats.org/package/2006/digital-signature" SourceId="rId75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  <mdssi:RelationshipReference xmlns:mdssi="http://schemas.openxmlformats.org/package/2006/digital-signature" SourceId="rId55"/>
            <mdssi:RelationshipReference xmlns:mdssi="http://schemas.openxmlformats.org/package/2006/digital-signature" SourceId="rId63"/>
            <mdssi:RelationshipReference xmlns:mdssi="http://schemas.openxmlformats.org/package/2006/digital-signature" SourceId="rId68"/>
            <mdssi:RelationshipReference xmlns:mdssi="http://schemas.openxmlformats.org/package/2006/digital-signature" SourceId="rId76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BOxDzjwiF0xvQUXkW0BPM/NWQ/M=</DigestValue>
      </Reference>
      <Reference URI="/ppt/drawings/_rels/vmlDrawing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4z3vM6N/kXG3eHJwSVXxh5rpn/o=</DigestValue>
      </Reference>
      <Reference URI="/ppt/drawings/_rels/vmlDrawing1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aTHepFu/tnS8PNc+sJ4N/PqNXnU=</DigestValue>
      </Reference>
      <Reference URI="/ppt/drawings/_rels/vmlDrawing1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i6p/4wM9YuHoD1zl7oD+Pkqm7DM=</DigestValue>
      </Reference>
      <Reference URI="/ppt/drawings/_rels/vmlDrawing1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jv4CVmqidcXOc15eirtSGN2mkBg=</DigestValue>
      </Reference>
      <Reference URI="/ppt/drawings/_rels/vmlDrawing1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/Pu/j5+r01YCD1LIv0Y2Jc8kx8c=</DigestValue>
      </Reference>
      <Reference URI="/ppt/drawings/_rels/vmlDrawing1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G6fKzLXTKHgrB7/68cakdokCkCQ=</DigestValue>
      </Reference>
      <Reference URI="/ppt/drawings/_rels/vmlDrawing1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AC41d77Sct9Y6l0kZ8SsiuWubCA=</DigestValue>
      </Reference>
      <Reference URI="/ppt/drawings/_rels/vmlDrawing1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BbE7zRLCzjzE3dlaXxwwE7YJF7k=</DigestValue>
      </Reference>
      <Reference URI="/ppt/drawings/_rels/vmlDrawing1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LYq+J2WA9uq/H1LDjmd8rAIKy44=</DigestValue>
      </Reference>
      <Reference URI="/ppt/drawings/_rels/vmlDrawing1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NQCIGuBy6mhnL1Q/L2k6M4ilFqs=</DigestValue>
      </Reference>
      <Reference URI="/ppt/drawings/_rels/vmlDrawing1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7yP+U4gLgG8qDn65iTng2JKWtpg=</DigestValue>
      </Reference>
      <Reference URI="/ppt/drawings/_rels/vmlDrawing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4RVRxj3rEJ+yCIV3jqtroeXfPhY=</DigestValue>
      </Reference>
      <Reference URI="/ppt/drawings/_rels/vmlDrawing2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LgogO7FXAMw0Lnaex5STOo3vdVk=</DigestValue>
      </Reference>
      <Reference URI="/ppt/drawings/_rels/vmlDrawing2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2V4+wLH05fZuB23SSv0V2pSPh8Y=</DigestValue>
      </Reference>
      <Reference URI="/ppt/drawings/_rels/vmlDrawing2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Mg6yTppN2p8Qd73vDmTpGK21PWc=</DigestValue>
      </Reference>
      <Reference URI="/ppt/drawings/_rels/vmlDrawing2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ogOp1amvMq4lGZjFyjGeWl/q6cU=</DigestValue>
      </Reference>
      <Reference URI="/ppt/drawings/_rels/vmlDrawing2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NiSb76ToWkg4rged/SRZ2pYh6hc=</DigestValue>
      </Reference>
      <Reference URI="/ppt/drawings/_rels/vmlDrawing2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NiSb76ToWkg4rged/SRZ2pYh6hc=</DigestValue>
      </Reference>
      <Reference URI="/ppt/drawings/_rels/vmlDrawing2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NiSb76ToWkg4rged/SRZ2pYh6hc=</DigestValue>
      </Reference>
      <Reference URI="/ppt/drawings/_rels/vmlDrawing2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qLeV8OXdoSd59HBY9kKgxskjhf4=</DigestValue>
      </Reference>
      <Reference URI="/ppt/drawings/_rels/vmlDrawing2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mbfvNrw5G8NXKN3wpejZvrMxqCI=</DigestValue>
      </Reference>
      <Reference URI="/ppt/drawings/_rels/vmlDrawing2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7S0nyiXGKGWVYqunfPiaXgHz+nA=</DigestValue>
      </Reference>
      <Reference URI="/ppt/drawings/_rels/vmlDrawing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anbzadXPksLFqqHI2DLA4QIi11A=</DigestValue>
      </Reference>
      <Reference URI="/ppt/drawings/_rels/vmlDrawing3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v/0rUQRRgouLAHUEKgswwd6Acn8=</DigestValue>
      </Reference>
      <Reference URI="/ppt/drawings/_rels/vmlDrawing3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4CTtcfJV/V8yE3xgPTxr2o4XCL8=</DigestValue>
      </Reference>
      <Reference URI="/ppt/drawings/_rels/vmlDrawing3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4CTtcfJV/V8yE3xgPTxr2o4XCL8=</DigestValue>
      </Reference>
      <Reference URI="/ppt/drawings/_rels/vmlDrawing3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6f6T4NKmGKEzeZWpXyGC9L5ou/Q=</DigestValue>
      </Reference>
      <Reference URI="/ppt/drawings/_rels/vmlDrawing3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6f6T4NKmGKEzeZWpXyGC9L5ou/Q=</DigestValue>
      </Reference>
      <Reference URI="/ppt/drawings/_rels/vmlDrawing3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JisUslgrPgo96rwgXYIj/7g3B38=</DigestValue>
      </Reference>
      <Reference URI="/ppt/drawings/_rels/vmlDrawing3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/0UU7oxgy4Jw05/PG9Sq3HfCi+Y=</DigestValue>
      </Reference>
      <Reference URI="/ppt/drawings/_rels/vmlDrawing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4rcAg7eXnfX5zVY7yw4LecbzBNk=</DigestValue>
      </Reference>
      <Reference URI="/ppt/drawings/_rels/vmlDrawing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lkDsg6ADk7nR7Y1nuRrP6zQ0fdk=</DigestValue>
      </Reference>
      <Reference URI="/ppt/drawings/_rels/vmlDrawing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COtTLFlwHFDTv+qgCyUw+YjgPfQ=</DigestValue>
      </Reference>
      <Reference URI="/ppt/drawings/_rels/vmlDrawing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mp3XVMrMJ1svQqN5oZx9FGbS2mI=</DigestValue>
      </Reference>
      <Reference URI="/ppt/drawings/_rels/vmlDrawing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1TXpyA8sTCb5cDrHhoXQsbD4UHg=</DigestValue>
      </Reference>
      <Reference URI="/ppt/drawings/_rels/vmlDrawing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iJuYw+HCciQh9Rx7rnkn9QGu1As=</DigestValue>
      </Reference>
      <Reference URI="/ppt/drawings/vmlDrawing1.vml?ContentType=application/vnd.openxmlformats-officedocument.vmlDrawing">
        <DigestMethod Algorithm="http://www.w3.org/2000/09/xmldsig#sha1"/>
        <DigestValue>pbs8CZjxAiwC2lUAd+NlThPhwzg=</DigestValue>
      </Reference>
      <Reference URI="/ppt/drawings/vmlDrawing10.vml?ContentType=application/vnd.openxmlformats-officedocument.vmlDrawing">
        <DigestMethod Algorithm="http://www.w3.org/2000/09/xmldsig#sha1"/>
        <DigestValue>otpS6PpgE8BI+qsO1d6CL5fcmpc=</DigestValue>
      </Reference>
      <Reference URI="/ppt/drawings/vmlDrawing11.vml?ContentType=application/vnd.openxmlformats-officedocument.vmlDrawing">
        <DigestMethod Algorithm="http://www.w3.org/2000/09/xmldsig#sha1"/>
        <DigestValue>3J/cBwSIHrbX/n8+jMdci9Slwk4=</DigestValue>
      </Reference>
      <Reference URI="/ppt/drawings/vmlDrawing12.vml?ContentType=application/vnd.openxmlformats-officedocument.vmlDrawing">
        <DigestMethod Algorithm="http://www.w3.org/2000/09/xmldsig#sha1"/>
        <DigestValue>/VnLeuyWzKeQIVctb4Ag4zF0p9U=</DigestValue>
      </Reference>
      <Reference URI="/ppt/drawings/vmlDrawing13.vml?ContentType=application/vnd.openxmlformats-officedocument.vmlDrawing">
        <DigestMethod Algorithm="http://www.w3.org/2000/09/xmldsig#sha1"/>
        <DigestValue>eQJcB/QH4zBVMyDzo/tuVwg0aZ0=</DigestValue>
      </Reference>
      <Reference URI="/ppt/drawings/vmlDrawing14.vml?ContentType=application/vnd.openxmlformats-officedocument.vmlDrawing">
        <DigestMethod Algorithm="http://www.w3.org/2000/09/xmldsig#sha1"/>
        <DigestValue>4kYqA8vQXcKOxKtgTzluDvLnXJk=</DigestValue>
      </Reference>
      <Reference URI="/ppt/drawings/vmlDrawing15.vml?ContentType=application/vnd.openxmlformats-officedocument.vmlDrawing">
        <DigestMethod Algorithm="http://www.w3.org/2000/09/xmldsig#sha1"/>
        <DigestValue>8u/1yIlChWmJ54ZcviSpigXe6h8=</DigestValue>
      </Reference>
      <Reference URI="/ppt/drawings/vmlDrawing16.vml?ContentType=application/vnd.openxmlformats-officedocument.vmlDrawing">
        <DigestMethod Algorithm="http://www.w3.org/2000/09/xmldsig#sha1"/>
        <DigestValue>sgfhcfqbIKce9Jh8aYqjUO2DVMw=</DigestValue>
      </Reference>
      <Reference URI="/ppt/drawings/vmlDrawing17.vml?ContentType=application/vnd.openxmlformats-officedocument.vmlDrawing">
        <DigestMethod Algorithm="http://www.w3.org/2000/09/xmldsig#sha1"/>
        <DigestValue>OrTZvSe8t6+vAhxRQqEoGAwETX8=</DigestValue>
      </Reference>
      <Reference URI="/ppt/drawings/vmlDrawing18.vml?ContentType=application/vnd.openxmlformats-officedocument.vmlDrawing">
        <DigestMethod Algorithm="http://www.w3.org/2000/09/xmldsig#sha1"/>
        <DigestValue>qjCj8+yMzzpvMr9FDmNu+7od9yM=</DigestValue>
      </Reference>
      <Reference URI="/ppt/drawings/vmlDrawing19.vml?ContentType=application/vnd.openxmlformats-officedocument.vmlDrawing">
        <DigestMethod Algorithm="http://www.w3.org/2000/09/xmldsig#sha1"/>
        <DigestValue>yY74QQTsx+eWMIrq4NDYfuBu+W8=</DigestValue>
      </Reference>
      <Reference URI="/ppt/drawings/vmlDrawing2.vml?ContentType=application/vnd.openxmlformats-officedocument.vmlDrawing">
        <DigestMethod Algorithm="http://www.w3.org/2000/09/xmldsig#sha1"/>
        <DigestValue>OZ38LGCZTf8Vsy6cXTAeRmr4QaI=</DigestValue>
      </Reference>
      <Reference URI="/ppt/drawings/vmlDrawing20.vml?ContentType=application/vnd.openxmlformats-officedocument.vmlDrawing">
        <DigestMethod Algorithm="http://www.w3.org/2000/09/xmldsig#sha1"/>
        <DigestValue>I9FcGe1YAKIwJ/maedZGZnesOh4=</DigestValue>
      </Reference>
      <Reference URI="/ppt/drawings/vmlDrawing21.vml?ContentType=application/vnd.openxmlformats-officedocument.vmlDrawing">
        <DigestMethod Algorithm="http://www.w3.org/2000/09/xmldsig#sha1"/>
        <DigestValue>JRNKrhPoTRX238In8seYM3N4SAs=</DigestValue>
      </Reference>
      <Reference URI="/ppt/drawings/vmlDrawing22.vml?ContentType=application/vnd.openxmlformats-officedocument.vmlDrawing">
        <DigestMethod Algorithm="http://www.w3.org/2000/09/xmldsig#sha1"/>
        <DigestValue>dBJe/3i1lwyXzOdI9I3a09cUoVs=</DigestValue>
      </Reference>
      <Reference URI="/ppt/drawings/vmlDrawing23.vml?ContentType=application/vnd.openxmlformats-officedocument.vmlDrawing">
        <DigestMethod Algorithm="http://www.w3.org/2000/09/xmldsig#sha1"/>
        <DigestValue>eECPXHDBFTE/Hk9TjaHaZhoAMEQ=</DigestValue>
      </Reference>
      <Reference URI="/ppt/drawings/vmlDrawing24.vml?ContentType=application/vnd.openxmlformats-officedocument.vmlDrawing">
        <DigestMethod Algorithm="http://www.w3.org/2000/09/xmldsig#sha1"/>
        <DigestValue>BX4tDbpTePIbEUtUhGrEUyiEn40=</DigestValue>
      </Reference>
      <Reference URI="/ppt/drawings/vmlDrawing25.vml?ContentType=application/vnd.openxmlformats-officedocument.vmlDrawing">
        <DigestMethod Algorithm="http://www.w3.org/2000/09/xmldsig#sha1"/>
        <DigestValue>bilkfbu1PxJIYJp8cxInAF8UmY4=</DigestValue>
      </Reference>
      <Reference URI="/ppt/drawings/vmlDrawing26.vml?ContentType=application/vnd.openxmlformats-officedocument.vmlDrawing">
        <DigestMethod Algorithm="http://www.w3.org/2000/09/xmldsig#sha1"/>
        <DigestValue>DvKcuUKhdjH2yjrhuKrQE5WvY2s=</DigestValue>
      </Reference>
      <Reference URI="/ppt/drawings/vmlDrawing27.vml?ContentType=application/vnd.openxmlformats-officedocument.vmlDrawing">
        <DigestMethod Algorithm="http://www.w3.org/2000/09/xmldsig#sha1"/>
        <DigestValue>yFUwQbTCfIWUmgJc4UHjPfw77Hk=</DigestValue>
      </Reference>
      <Reference URI="/ppt/drawings/vmlDrawing28.vml?ContentType=application/vnd.openxmlformats-officedocument.vmlDrawing">
        <DigestMethod Algorithm="http://www.w3.org/2000/09/xmldsig#sha1"/>
        <DigestValue>F1atZMIKNEUsic/IcWFuXiuKdbE=</DigestValue>
      </Reference>
      <Reference URI="/ppt/drawings/vmlDrawing29.vml?ContentType=application/vnd.openxmlformats-officedocument.vmlDrawing">
        <DigestMethod Algorithm="http://www.w3.org/2000/09/xmldsig#sha1"/>
        <DigestValue>OA7G/QvAoB6B/JFUDO8S5+5tOVw=</DigestValue>
      </Reference>
      <Reference URI="/ppt/drawings/vmlDrawing3.vml?ContentType=application/vnd.openxmlformats-officedocument.vmlDrawing">
        <DigestMethod Algorithm="http://www.w3.org/2000/09/xmldsig#sha1"/>
        <DigestValue>ueki/B86oZmoffKd4vl7FzMmLoY=</DigestValue>
      </Reference>
      <Reference URI="/ppt/drawings/vmlDrawing30.vml?ContentType=application/vnd.openxmlformats-officedocument.vmlDrawing">
        <DigestMethod Algorithm="http://www.w3.org/2000/09/xmldsig#sha1"/>
        <DigestValue>eNTOLSsZ1zX8Es8IgK9I6umb7vE=</DigestValue>
      </Reference>
      <Reference URI="/ppt/drawings/vmlDrawing31.vml?ContentType=application/vnd.openxmlformats-officedocument.vmlDrawing">
        <DigestMethod Algorithm="http://www.w3.org/2000/09/xmldsig#sha1"/>
        <DigestValue>UWPIdrjFK6zGkI+nxoVKlLFdEqc=</DigestValue>
      </Reference>
      <Reference URI="/ppt/drawings/vmlDrawing32.vml?ContentType=application/vnd.openxmlformats-officedocument.vmlDrawing">
        <DigestMethod Algorithm="http://www.w3.org/2000/09/xmldsig#sha1"/>
        <DigestValue>a7hXryHjn5BuXRMP8v+lOoevpis=</DigestValue>
      </Reference>
      <Reference URI="/ppt/drawings/vmlDrawing33.vml?ContentType=application/vnd.openxmlformats-officedocument.vmlDrawing">
        <DigestMethod Algorithm="http://www.w3.org/2000/09/xmldsig#sha1"/>
        <DigestValue>TxZB2e4O1FNj/QnyoQvdKBhhpDI=</DigestValue>
      </Reference>
      <Reference URI="/ppt/drawings/vmlDrawing34.vml?ContentType=application/vnd.openxmlformats-officedocument.vmlDrawing">
        <DigestMethod Algorithm="http://www.w3.org/2000/09/xmldsig#sha1"/>
        <DigestValue>fAdZfJTtNM8Hd0i+RC1Q1ZMliZc=</DigestValue>
      </Reference>
      <Reference URI="/ppt/drawings/vmlDrawing35.vml?ContentType=application/vnd.openxmlformats-officedocument.vmlDrawing">
        <DigestMethod Algorithm="http://www.w3.org/2000/09/xmldsig#sha1"/>
        <DigestValue>1FaDKxuv40IlTHFU4oO0BDDxarY=</DigestValue>
      </Reference>
      <Reference URI="/ppt/drawings/vmlDrawing36.vml?ContentType=application/vnd.openxmlformats-officedocument.vmlDrawing">
        <DigestMethod Algorithm="http://www.w3.org/2000/09/xmldsig#sha1"/>
        <DigestValue>MZhxg5g376PnWXJIaWf3gE77UnQ=</DigestValue>
      </Reference>
      <Reference URI="/ppt/drawings/vmlDrawing4.vml?ContentType=application/vnd.openxmlformats-officedocument.vmlDrawing">
        <DigestMethod Algorithm="http://www.w3.org/2000/09/xmldsig#sha1"/>
        <DigestValue>bvOvTxjzgVk0Ha3N1vUw7ABuT9o=</DigestValue>
      </Reference>
      <Reference URI="/ppt/drawings/vmlDrawing5.vml?ContentType=application/vnd.openxmlformats-officedocument.vmlDrawing">
        <DigestMethod Algorithm="http://www.w3.org/2000/09/xmldsig#sha1"/>
        <DigestValue>65GVM4Z+CRk/WuYhE0CofW/ZYPM=</DigestValue>
      </Reference>
      <Reference URI="/ppt/drawings/vmlDrawing6.vml?ContentType=application/vnd.openxmlformats-officedocument.vmlDrawing">
        <DigestMethod Algorithm="http://www.w3.org/2000/09/xmldsig#sha1"/>
        <DigestValue>jEgtxqSKO4Ib5Ia3n/N7+1qi7eQ=</DigestValue>
      </Reference>
      <Reference URI="/ppt/drawings/vmlDrawing7.vml?ContentType=application/vnd.openxmlformats-officedocument.vmlDrawing">
        <DigestMethod Algorithm="http://www.w3.org/2000/09/xmldsig#sha1"/>
        <DigestValue>ZvYb3hIZvYopQ/hrCodgkocJkrw=</DigestValue>
      </Reference>
      <Reference URI="/ppt/drawings/vmlDrawing8.vml?ContentType=application/vnd.openxmlformats-officedocument.vmlDrawing">
        <DigestMethod Algorithm="http://www.w3.org/2000/09/xmldsig#sha1"/>
        <DigestValue>liy6CEVowpNT70zI/eP0F4hhcPM=</DigestValue>
      </Reference>
      <Reference URI="/ppt/drawings/vmlDrawing9.vml?ContentType=application/vnd.openxmlformats-officedocument.vmlDrawing">
        <DigestMethod Algorithm="http://www.w3.org/2000/09/xmldsig#sha1"/>
        <DigestValue>ITeJcVoqbmvyZpactgouOWar+Ig=</DigestValue>
      </Reference>
      <Reference URI="/ppt/embeddings/oleObject1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10.bin?ContentType=application/vnd.openxmlformats-officedocument.oleObject">
        <DigestMethod Algorithm="http://www.w3.org/2000/09/xmldsig#sha1"/>
        <DigestValue>TSprmGceBE3eK3zDPAFMjrXo+gQ=</DigestValue>
      </Reference>
      <Reference URI="/ppt/embeddings/oleObject100.bin?ContentType=application/vnd.openxmlformats-officedocument.oleObject">
        <DigestMethod Algorithm="http://www.w3.org/2000/09/xmldsig#sha1"/>
        <DigestValue>rFYTdWd284JmNabRwT9+//ivTMA=</DigestValue>
      </Reference>
      <Reference URI="/ppt/embeddings/oleObject101.bin?ContentType=application/vnd.openxmlformats-officedocument.oleObject">
        <DigestMethod Algorithm="http://www.w3.org/2000/09/xmldsig#sha1"/>
        <DigestValue>LZean6XfOPRQMENI3x+6h2VAs5k=</DigestValue>
      </Reference>
      <Reference URI="/ppt/embeddings/oleObject102.bin?ContentType=application/vnd.openxmlformats-officedocument.oleObject">
        <DigestMethod Algorithm="http://www.w3.org/2000/09/xmldsig#sha1"/>
        <DigestValue>Me7ga00lMM7CjVSeVM/qMAxtJ7Y=</DigestValue>
      </Reference>
      <Reference URI="/ppt/embeddings/oleObject103.bin?ContentType=application/vnd.openxmlformats-officedocument.oleObject">
        <DigestMethod Algorithm="http://www.w3.org/2000/09/xmldsig#sha1"/>
        <DigestValue>LlSmI5FwJrbG288vCZiqqzI+FjA=</DigestValue>
      </Reference>
      <Reference URI="/ppt/embeddings/oleObject104.bin?ContentType=application/vnd.openxmlformats-officedocument.oleObject">
        <DigestMethod Algorithm="http://www.w3.org/2000/09/xmldsig#sha1"/>
        <DigestValue>vwrZaY66fYkqbvc8BjmvtIfDVEY=</DigestValue>
      </Reference>
      <Reference URI="/ppt/embeddings/oleObject105.bin?ContentType=application/vnd.openxmlformats-officedocument.oleObject">
        <DigestMethod Algorithm="http://www.w3.org/2000/09/xmldsig#sha1"/>
        <DigestValue>6h7Va+bCPhY1Lwv/dmQujhXy9LM=</DigestValue>
      </Reference>
      <Reference URI="/ppt/embeddings/oleObject106.bin?ContentType=application/vnd.openxmlformats-officedocument.oleObject">
        <DigestMethod Algorithm="http://www.w3.org/2000/09/xmldsig#sha1"/>
        <DigestValue>LlSmI5FwJrbG288vCZiqqzI+FjA=</DigestValue>
      </Reference>
      <Reference URI="/ppt/embeddings/oleObject107.bin?ContentType=application/vnd.openxmlformats-officedocument.oleObject">
        <DigestMethod Algorithm="http://www.w3.org/2000/09/xmldsig#sha1"/>
        <DigestValue>vwrZaY66fYkqbvc8BjmvtIfDVEY=</DigestValue>
      </Reference>
      <Reference URI="/ppt/embeddings/oleObject108.bin?ContentType=application/vnd.openxmlformats-officedocument.oleObject">
        <DigestMethod Algorithm="http://www.w3.org/2000/09/xmldsig#sha1"/>
        <DigestValue>6h7Va+bCPhY1Lwv/dmQujhXy9LM=</DigestValue>
      </Reference>
      <Reference URI="/ppt/embeddings/oleObject109.bin?ContentType=application/vnd.openxmlformats-officedocument.oleObject">
        <DigestMethod Algorithm="http://www.w3.org/2000/09/xmldsig#sha1"/>
        <DigestValue>sZty8HePoeo5zXYLBCjGrhybv2k=</DigestValue>
      </Reference>
      <Reference URI="/ppt/embeddings/oleObject11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110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111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112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113.bin?ContentType=application/vnd.openxmlformats-officedocument.oleObject">
        <DigestMethod Algorithm="http://www.w3.org/2000/09/xmldsig#sha1"/>
        <DigestValue>r1r94EDfsZxqkAzht3arZJ6Prko=</DigestValue>
      </Reference>
      <Reference URI="/ppt/embeddings/oleObject114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115.bin?ContentType=application/vnd.openxmlformats-officedocument.oleObject">
        <DigestMethod Algorithm="http://www.w3.org/2000/09/xmldsig#sha1"/>
        <DigestValue>r1r94EDfsZxqkAzht3arZJ6Prko=</DigestValue>
      </Reference>
      <Reference URI="/ppt/embeddings/oleObject116.bin?ContentType=application/vnd.openxmlformats-officedocument.oleObject">
        <DigestMethod Algorithm="http://www.w3.org/2000/09/xmldsig#sha1"/>
        <DigestValue>P3sJV0QPH58zm1AuHZlpa4q1iBg=</DigestValue>
      </Reference>
      <Reference URI="/ppt/embeddings/oleObject117.bin?ContentType=application/vnd.openxmlformats-officedocument.oleObject">
        <DigestMethod Algorithm="http://www.w3.org/2000/09/xmldsig#sha1"/>
        <DigestValue>BIecZMhF0nvMWLeT6LwYnBg8dzc=</DigestValue>
      </Reference>
      <Reference URI="/ppt/embeddings/oleObject118.bin?ContentType=application/vnd.openxmlformats-officedocument.oleObject">
        <DigestMethod Algorithm="http://www.w3.org/2000/09/xmldsig#sha1"/>
        <DigestValue>qKor4NDyx33V7MkyIncS+ft7J0w=</DigestValue>
      </Reference>
      <Reference URI="/ppt/embeddings/oleObject119.bin?ContentType=application/vnd.openxmlformats-officedocument.oleObject">
        <DigestMethod Algorithm="http://www.w3.org/2000/09/xmldsig#sha1"/>
        <DigestValue>lpByRsTNTeuR+jcxSb5Y9UEQaL0=</DigestValue>
      </Reference>
      <Reference URI="/ppt/embeddings/oleObject12.bin?ContentType=application/vnd.openxmlformats-officedocument.oleObject">
        <DigestMethod Algorithm="http://www.w3.org/2000/09/xmldsig#sha1"/>
        <DigestValue>5Ra6pKyTY1vAc5KX2Iy8Eg1K9qg=</DigestValue>
      </Reference>
      <Reference URI="/ppt/embeddings/oleObject120.bin?ContentType=application/vnd.openxmlformats-officedocument.oleObject">
        <DigestMethod Algorithm="http://www.w3.org/2000/09/xmldsig#sha1"/>
        <DigestValue>5L4+ItD3hgoCbC7gDVJGrZtM2lw=</DigestValue>
      </Reference>
      <Reference URI="/ppt/embeddings/oleObject121.bin?ContentType=application/vnd.openxmlformats-officedocument.oleObject">
        <DigestMethod Algorithm="http://www.w3.org/2000/09/xmldsig#sha1"/>
        <DigestValue>MOEse3i9NRADks1aR/xMdCdZBQo=</DigestValue>
      </Reference>
      <Reference URI="/ppt/embeddings/oleObject122.bin?ContentType=application/vnd.openxmlformats-officedocument.oleObject">
        <DigestMethod Algorithm="http://www.w3.org/2000/09/xmldsig#sha1"/>
        <DigestValue>Avkr/McKcUug/9adjWXjI7KRuKM=</DigestValue>
      </Reference>
      <Reference URI="/ppt/embeddings/oleObject123.bin?ContentType=application/vnd.openxmlformats-officedocument.oleObject">
        <DigestMethod Algorithm="http://www.w3.org/2000/09/xmldsig#sha1"/>
        <DigestValue>JWy/4J2tVUWHTror/Re5v/wE4Po=</DigestValue>
      </Reference>
      <Reference URI="/ppt/embeddings/oleObject124.bin?ContentType=application/vnd.openxmlformats-officedocument.oleObject">
        <DigestMethod Algorithm="http://www.w3.org/2000/09/xmldsig#sha1"/>
        <DigestValue>Avkr/McKcUug/9adjWXjI7KRuKM=</DigestValue>
      </Reference>
      <Reference URI="/ppt/embeddings/oleObject125.bin?ContentType=application/vnd.openxmlformats-officedocument.oleObject">
        <DigestMethod Algorithm="http://www.w3.org/2000/09/xmldsig#sha1"/>
        <DigestValue>JWy/4J2tVUWHTror/Re5v/wE4Po=</DigestValue>
      </Reference>
      <Reference URI="/ppt/embeddings/oleObject126.bin?ContentType=application/vnd.openxmlformats-officedocument.oleObject">
        <DigestMethod Algorithm="http://www.w3.org/2000/09/xmldsig#sha1"/>
        <DigestValue>7V+OrUAwW0Z95cfrQpJe5lc53pQ=</DigestValue>
      </Reference>
      <Reference URI="/ppt/embeddings/oleObject127.bin?ContentType=application/vnd.openxmlformats-officedocument.oleObject">
        <DigestMethod Algorithm="http://www.w3.org/2000/09/xmldsig#sha1"/>
        <DigestValue>7V+OrUAwW0Z95cfrQpJe5lc53pQ=</DigestValue>
      </Reference>
      <Reference URI="/ppt/embeddings/oleObject128.bin?ContentType=application/vnd.openxmlformats-officedocument.oleObject">
        <DigestMethod Algorithm="http://www.w3.org/2000/09/xmldsig#sha1"/>
        <DigestValue>HW3mVi/MvMM/JUXu83pI9TsuWxs=</DigestValue>
      </Reference>
      <Reference URI="/ppt/embeddings/oleObject129.bin?ContentType=application/vnd.openxmlformats-officedocument.oleObject">
        <DigestMethod Algorithm="http://www.w3.org/2000/09/xmldsig#sha1"/>
        <DigestValue>Bp8yDrkwXP47DJYks0llDR0vFFQ=</DigestValue>
      </Reference>
      <Reference URI="/ppt/embeddings/oleObject13.bin?ContentType=application/vnd.openxmlformats-officedocument.oleObject">
        <DigestMethod Algorithm="http://www.w3.org/2000/09/xmldsig#sha1"/>
        <DigestValue>50XK5vm0vWvcZ1l/63geaoemFA4=</DigestValue>
      </Reference>
      <Reference URI="/ppt/embeddings/oleObject130.bin?ContentType=application/vnd.openxmlformats-officedocument.oleObject">
        <DigestMethod Algorithm="http://www.w3.org/2000/09/xmldsig#sha1"/>
        <DigestValue>dpGbAxwCL0dXYdFECzKDPKU9fmo=</DigestValue>
      </Reference>
      <Reference URI="/ppt/embeddings/oleObject131.bin?ContentType=application/vnd.openxmlformats-officedocument.oleObject">
        <DigestMethod Algorithm="http://www.w3.org/2000/09/xmldsig#sha1"/>
        <DigestValue>dpGbAxwCL0dXYdFECzKDPKU9fmo=</DigestValue>
      </Reference>
      <Reference URI="/ppt/embeddings/oleObject132.bin?ContentType=application/vnd.openxmlformats-officedocument.oleObject">
        <DigestMethod Algorithm="http://www.w3.org/2000/09/xmldsig#sha1"/>
        <DigestValue>HW3mVi/MvMM/JUXu83pI9TsuWxs=</DigestValue>
      </Reference>
      <Reference URI="/ppt/embeddings/oleObject133.bin?ContentType=application/vnd.openxmlformats-officedocument.oleObject">
        <DigestMethod Algorithm="http://www.w3.org/2000/09/xmldsig#sha1"/>
        <DigestValue>Bp8yDrkwXP47DJYks0llDR0vFFQ=</DigestValue>
      </Reference>
      <Reference URI="/ppt/embeddings/oleObject134.bin?ContentType=application/vnd.openxmlformats-officedocument.oleObject">
        <DigestMethod Algorithm="http://www.w3.org/2000/09/xmldsig#sha1"/>
        <DigestValue>AjWVznV1OQHGAg/l7yjMFxzHZ7w=</DigestValue>
      </Reference>
      <Reference URI="/ppt/embeddings/oleObject14.bin?ContentType=application/vnd.openxmlformats-officedocument.oleObject">
        <DigestMethod Algorithm="http://www.w3.org/2000/09/xmldsig#sha1"/>
        <DigestValue>2QlRN8JIQkc4R/DWURJOdV3UJqA=</DigestValue>
      </Reference>
      <Reference URI="/ppt/embeddings/oleObject15.bin?ContentType=application/vnd.openxmlformats-officedocument.oleObject">
        <DigestMethod Algorithm="http://www.w3.org/2000/09/xmldsig#sha1"/>
        <DigestValue>z9BsCbBbRVQNaXCmlU9VH5y/WGw=</DigestValue>
      </Reference>
      <Reference URI="/ppt/embeddings/oleObject16.bin?ContentType=application/vnd.openxmlformats-officedocument.oleObject">
        <DigestMethod Algorithm="http://www.w3.org/2000/09/xmldsig#sha1"/>
        <DigestValue>TSprmGceBE3eK3zDPAFMjrXo+gQ=</DigestValue>
      </Reference>
      <Reference URI="/ppt/embeddings/oleObject17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18.bin?ContentType=application/vnd.openxmlformats-officedocument.oleObject">
        <DigestMethod Algorithm="http://www.w3.org/2000/09/xmldsig#sha1"/>
        <DigestValue>5Ra6pKyTY1vAc5KX2Iy8Eg1K9qg=</DigestValue>
      </Reference>
      <Reference URI="/ppt/embeddings/oleObject19.bin?ContentType=application/vnd.openxmlformats-officedocument.oleObject">
        <DigestMethod Algorithm="http://www.w3.org/2000/09/xmldsig#sha1"/>
        <DigestValue>50XK5vm0vWvcZ1l/63geaoemFA4=</DigestValue>
      </Reference>
      <Reference URI="/ppt/embeddings/oleObject2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20.bin?ContentType=application/vnd.openxmlformats-officedocument.oleObject">
        <DigestMethod Algorithm="http://www.w3.org/2000/09/xmldsig#sha1"/>
        <DigestValue>2QlRN8JIQkc4R/DWURJOdV3UJqA=</DigestValue>
      </Reference>
      <Reference URI="/ppt/embeddings/oleObject21.bin?ContentType=application/vnd.openxmlformats-officedocument.oleObject">
        <DigestMethod Algorithm="http://www.w3.org/2000/09/xmldsig#sha1"/>
        <DigestValue>uSTxizxxieYrf57gmGAE30mHxWg=</DigestValue>
      </Reference>
      <Reference URI="/ppt/embeddings/oleObject22.bin?ContentType=application/vnd.openxmlformats-officedocument.oleObject">
        <DigestMethod Algorithm="http://www.w3.org/2000/09/xmldsig#sha1"/>
        <DigestValue>z9BsCbBbRVQNaXCmlU9VH5y/WGw=</DigestValue>
      </Reference>
      <Reference URI="/ppt/embeddings/oleObject23.bin?ContentType=application/vnd.openxmlformats-officedocument.oleObject">
        <DigestMethod Algorithm="http://www.w3.org/2000/09/xmldsig#sha1"/>
        <DigestValue>TSprmGceBE3eK3zDPAFMjrXo+gQ=</DigestValue>
      </Reference>
      <Reference URI="/ppt/embeddings/oleObject24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25.bin?ContentType=application/vnd.openxmlformats-officedocument.oleObject">
        <DigestMethod Algorithm="http://www.w3.org/2000/09/xmldsig#sha1"/>
        <DigestValue>5Ra6pKyTY1vAc5KX2Iy8Eg1K9qg=</DigestValue>
      </Reference>
      <Reference URI="/ppt/embeddings/oleObject26.bin?ContentType=application/vnd.openxmlformats-officedocument.oleObject">
        <DigestMethod Algorithm="http://www.w3.org/2000/09/xmldsig#sha1"/>
        <DigestValue>50XK5vm0vWvcZ1l/63geaoemFA4=</DigestValue>
      </Reference>
      <Reference URI="/ppt/embeddings/oleObject27.bin?ContentType=application/vnd.openxmlformats-officedocument.oleObject">
        <DigestMethod Algorithm="http://www.w3.org/2000/09/xmldsig#sha1"/>
        <DigestValue>2QlRN8JIQkc4R/DWURJOdV3UJqA=</DigestValue>
      </Reference>
      <Reference URI="/ppt/embeddings/oleObject28.bin?ContentType=application/vnd.openxmlformats-officedocument.oleObject">
        <DigestMethod Algorithm="http://www.w3.org/2000/09/xmldsig#sha1"/>
        <DigestValue>uSTxizxxieYrf57gmGAE30mHxWg=</DigestValue>
      </Reference>
      <Reference URI="/ppt/embeddings/oleObject29.bin?ContentType=application/vnd.openxmlformats-officedocument.oleObject">
        <DigestMethod Algorithm="http://www.w3.org/2000/09/xmldsig#sha1"/>
        <DigestValue>Mq74GfFil8j/ornaIVfZIxwRRFk=</DigestValue>
      </Reference>
      <Reference URI="/ppt/embeddings/oleObject3.bin?ContentType=application/vnd.openxmlformats-officedocument.oleObject">
        <DigestMethod Algorithm="http://www.w3.org/2000/09/xmldsig#sha1"/>
        <DigestValue>5Ra6pKyTY1vAc5KX2Iy8Eg1K9qg=</DigestValue>
      </Reference>
      <Reference URI="/ppt/embeddings/oleObject30.bin?ContentType=application/vnd.openxmlformats-officedocument.oleObject">
        <DigestMethod Algorithm="http://www.w3.org/2000/09/xmldsig#sha1"/>
        <DigestValue>Fn3z7RMhTeQMOathbInhLdKaufk=</DigestValue>
      </Reference>
      <Reference URI="/ppt/embeddings/oleObject31.bin?ContentType=application/vnd.openxmlformats-officedocument.oleObject">
        <DigestMethod Algorithm="http://www.w3.org/2000/09/xmldsig#sha1"/>
        <DigestValue>thU6uw58fFL1EpO7wLAKeXC2vq0=</DigestValue>
      </Reference>
      <Reference URI="/ppt/embeddings/oleObject32.bin?ContentType=application/vnd.openxmlformats-officedocument.oleObject">
        <DigestMethod Algorithm="http://www.w3.org/2000/09/xmldsig#sha1"/>
        <DigestValue>Vs0nAzNhs0eGLpk70znJRZ5ztTY=</DigestValue>
      </Reference>
      <Reference URI="/ppt/embeddings/oleObject33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34.bin?ContentType=application/vnd.openxmlformats-officedocument.oleObject">
        <DigestMethod Algorithm="http://www.w3.org/2000/09/xmldsig#sha1"/>
        <DigestValue>wTjkmwc2oqee7gZAnfSMuXSxF6E=</DigestValue>
      </Reference>
      <Reference URI="/ppt/embeddings/oleObject35.bin?ContentType=application/vnd.openxmlformats-officedocument.oleObject">
        <DigestMethod Algorithm="http://www.w3.org/2000/09/xmldsig#sha1"/>
        <DigestValue>2Cok9qv0X9kFE90/3cGra+kkfuE=</DigestValue>
      </Reference>
      <Reference URI="/ppt/embeddings/oleObject36.bin?ContentType=application/vnd.openxmlformats-officedocument.oleObject">
        <DigestMethod Algorithm="http://www.w3.org/2000/09/xmldsig#sha1"/>
        <DigestValue>07Fwotmi467O0WdZMO7LPhM3w5U=</DigestValue>
      </Reference>
      <Reference URI="/ppt/embeddings/oleObject37.bin?ContentType=application/vnd.openxmlformats-officedocument.oleObject">
        <DigestMethod Algorithm="http://www.w3.org/2000/09/xmldsig#sha1"/>
        <DigestValue>thU6uw58fFL1EpO7wLAKeXC2vq0=</DigestValue>
      </Reference>
      <Reference URI="/ppt/embeddings/oleObject38.bin?ContentType=application/vnd.openxmlformats-officedocument.oleObject">
        <DigestMethod Algorithm="http://www.w3.org/2000/09/xmldsig#sha1"/>
        <DigestValue>Vs0nAzNhs0eGLpk70znJRZ5ztTY=</DigestValue>
      </Reference>
      <Reference URI="/ppt/embeddings/oleObject39.bin?ContentType=application/vnd.openxmlformats-officedocument.oleObject">
        <DigestMethod Algorithm="http://www.w3.org/2000/09/xmldsig#sha1"/>
        <DigestValue>cx2SE2JZ74viicwtf9Xf8ktiB+g=</DigestValue>
      </Reference>
      <Reference URI="/ppt/embeddings/oleObject4.bin?ContentType=application/vnd.openxmlformats-officedocument.oleObject">
        <DigestMethod Algorithm="http://www.w3.org/2000/09/xmldsig#sha1"/>
        <DigestValue>50XK5vm0vWvcZ1l/63geaoemFA4=</DigestValue>
      </Reference>
      <Reference URI="/ppt/embeddings/oleObject40.bin?ContentType=application/vnd.openxmlformats-officedocument.oleObject">
        <DigestMethod Algorithm="http://www.w3.org/2000/09/xmldsig#sha1"/>
        <DigestValue>IU+Q9HDZDMUIWkch1yPcIpJw+yo=</DigestValue>
      </Reference>
      <Reference URI="/ppt/embeddings/oleObject41.bin?ContentType=application/vnd.openxmlformats-officedocument.oleObject">
        <DigestMethod Algorithm="http://www.w3.org/2000/09/xmldsig#sha1"/>
        <DigestValue>3TuMr63GQ1+CCgxyqEVUpmtidzU=</DigestValue>
      </Reference>
      <Reference URI="/ppt/embeddings/oleObject42.bin?ContentType=application/vnd.openxmlformats-officedocument.oleObject">
        <DigestMethod Algorithm="http://www.w3.org/2000/09/xmldsig#sha1"/>
        <DigestValue>cx2SE2JZ74viicwtf9Xf8ktiB+g=</DigestValue>
      </Reference>
      <Reference URI="/ppt/embeddings/oleObject43.bin?ContentType=application/vnd.openxmlformats-officedocument.oleObject">
        <DigestMethod Algorithm="http://www.w3.org/2000/09/xmldsig#sha1"/>
        <DigestValue>WyHFtoD4x6jLOA3XkQwDClaJvuU=</DigestValue>
      </Reference>
      <Reference URI="/ppt/embeddings/oleObject44.bin?ContentType=application/vnd.openxmlformats-officedocument.oleObject">
        <DigestMethod Algorithm="http://www.w3.org/2000/09/xmldsig#sha1"/>
        <DigestValue>WyHFtoD4x6jLOA3XkQwDClaJvuU=</DigestValue>
      </Reference>
      <Reference URI="/ppt/embeddings/oleObject45.bin?ContentType=application/vnd.openxmlformats-officedocument.oleObject">
        <DigestMethod Algorithm="http://www.w3.org/2000/09/xmldsig#sha1"/>
        <DigestValue>7V+OrUAwW0Z95cfrQpJe5lc53pQ=</DigestValue>
      </Reference>
      <Reference URI="/ppt/embeddings/oleObject46.bin?ContentType=application/vnd.openxmlformats-officedocument.oleObject">
        <DigestMethod Algorithm="http://www.w3.org/2000/09/xmldsig#sha1"/>
        <DigestValue>PLBVQX5UwyBpyV5XFSex9SdSby8=</DigestValue>
      </Reference>
      <Reference URI="/ppt/embeddings/oleObject47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48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49.bin?ContentType=application/vnd.openxmlformats-officedocument.oleObject">
        <DigestMethod Algorithm="http://www.w3.org/2000/09/xmldsig#sha1"/>
        <DigestValue>/aPwQrFDAVsIhexfK7C8O9Su1QU=</DigestValue>
      </Reference>
      <Reference URI="/ppt/embeddings/oleObject5.bin?ContentType=application/vnd.openxmlformats-officedocument.oleObject">
        <DigestMethod Algorithm="http://www.w3.org/2000/09/xmldsig#sha1"/>
        <DigestValue>1ArA9g8SJBnDOaySV3vxWUuADgg=</DigestValue>
      </Reference>
      <Reference URI="/ppt/embeddings/oleObject50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51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52.bin?ContentType=application/vnd.openxmlformats-officedocument.oleObject">
        <DigestMethod Algorithm="http://www.w3.org/2000/09/xmldsig#sha1"/>
        <DigestValue>/aPwQrFDAVsIhexfK7C8O9Su1QU=</DigestValue>
      </Reference>
      <Reference URI="/ppt/embeddings/oleObject53.bin?ContentType=application/vnd.openxmlformats-officedocument.oleObject">
        <DigestMethod Algorithm="http://www.w3.org/2000/09/xmldsig#sha1"/>
        <DigestValue>tjoejXrQzpqhmxkyVa8VlnCcDuE=</DigestValue>
      </Reference>
      <Reference URI="/ppt/embeddings/oleObject54.bin?ContentType=application/vnd.openxmlformats-officedocument.oleObject">
        <DigestMethod Algorithm="http://www.w3.org/2000/09/xmldsig#sha1"/>
        <DigestValue>WSkbQzKD8ZTeTwgLklsTbpa7VZk=</DigestValue>
      </Reference>
      <Reference URI="/ppt/embeddings/oleObject55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56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57.bin?ContentType=application/vnd.openxmlformats-officedocument.oleObject">
        <DigestMethod Algorithm="http://www.w3.org/2000/09/xmldsig#sha1"/>
        <DigestValue>/aPwQrFDAVsIhexfK7C8O9Su1QU=</DigestValue>
      </Reference>
      <Reference URI="/ppt/embeddings/oleObject58.bin?ContentType=application/vnd.openxmlformats-officedocument.oleObject">
        <DigestMethod Algorithm="http://www.w3.org/2000/09/xmldsig#sha1"/>
        <DigestValue>CAtpQhSijmEcbNQrGuGmEr09OwY=</DigestValue>
      </Reference>
      <Reference URI="/ppt/embeddings/oleObject59.bin?ContentType=application/vnd.openxmlformats-officedocument.oleObject">
        <DigestMethod Algorithm="http://www.w3.org/2000/09/xmldsig#sha1"/>
        <DigestValue>FMQnzXdT5VebbtqBzQ+0dgCwLtE=</DigestValue>
      </Reference>
      <Reference URI="/ppt/embeddings/oleObject6.bin?ContentType=application/vnd.openxmlformats-officedocument.oleObject">
        <DigestMethod Algorithm="http://www.w3.org/2000/09/xmldsig#sha1"/>
        <DigestValue>5Ra6pKyTY1vAc5KX2Iy8Eg1K9qg=</DigestValue>
      </Reference>
      <Reference URI="/ppt/embeddings/oleObject60.bin?ContentType=application/vnd.openxmlformats-officedocument.oleObject">
        <DigestMethod Algorithm="http://www.w3.org/2000/09/xmldsig#sha1"/>
        <DigestValue>tjoejXrQzpqhmxkyVa8VlnCcDuE=</DigestValue>
      </Reference>
      <Reference URI="/ppt/embeddings/oleObject61.bin?ContentType=application/vnd.openxmlformats-officedocument.oleObject">
        <DigestMethod Algorithm="http://www.w3.org/2000/09/xmldsig#sha1"/>
        <DigestValue>WSkbQzKD8ZTeTwgLklsTbpa7VZk=</DigestValue>
      </Reference>
      <Reference URI="/ppt/embeddings/oleObject62.bin?ContentType=application/vnd.openxmlformats-officedocument.oleObject">
        <DigestMethod Algorithm="http://www.w3.org/2000/09/xmldsig#sha1"/>
        <DigestValue>MaEa27QsSkz3odk0b1MlWxcTVrE=</DigestValue>
      </Reference>
      <Reference URI="/ppt/embeddings/oleObject63.bin?ContentType=application/vnd.openxmlformats-officedocument.oleObject">
        <DigestMethod Algorithm="http://www.w3.org/2000/09/xmldsig#sha1"/>
        <DigestValue>Vs0nAzNhs0eGLpk70znJRZ5ztTY=</DigestValue>
      </Reference>
      <Reference URI="/ppt/embeddings/oleObject64.bin?ContentType=application/vnd.openxmlformats-officedocument.oleObject">
        <DigestMethod Algorithm="http://www.w3.org/2000/09/xmldsig#sha1"/>
        <DigestValue>MaEa27QsSkz3odk0b1MlWxcTVrE=</DigestValue>
      </Reference>
      <Reference URI="/ppt/embeddings/oleObject65.bin?ContentType=application/vnd.openxmlformats-officedocument.oleObject">
        <DigestMethod Algorithm="http://www.w3.org/2000/09/xmldsig#sha1"/>
        <DigestValue>7V+OrUAwW0Z95cfrQpJe5lc53pQ=</DigestValue>
      </Reference>
      <Reference URI="/ppt/embeddings/oleObject66.bin?ContentType=application/vnd.openxmlformats-officedocument.oleObject">
        <DigestMethod Algorithm="http://www.w3.org/2000/09/xmldsig#sha1"/>
        <DigestValue>Vs0nAzNhs0eGLpk70znJRZ5ztTY=</DigestValue>
      </Reference>
      <Reference URI="/ppt/embeddings/oleObject67.bin?ContentType=application/vnd.openxmlformats-officedocument.oleObject">
        <DigestMethod Algorithm="http://www.w3.org/2000/09/xmldsig#sha1"/>
        <DigestValue>MaEa27QsSkz3odk0b1MlWxcTVrE=</DigestValue>
      </Reference>
      <Reference URI="/ppt/embeddings/oleObject68.bin?ContentType=application/vnd.openxmlformats-officedocument.oleObject">
        <DigestMethod Algorithm="http://www.w3.org/2000/09/xmldsig#sha1"/>
        <DigestValue>7V+OrUAwW0Z95cfrQpJe5lc53pQ=</DigestValue>
      </Reference>
      <Reference URI="/ppt/embeddings/oleObject69.bin?ContentType=application/vnd.openxmlformats-officedocument.oleObject">
        <DigestMethod Algorithm="http://www.w3.org/2000/09/xmldsig#sha1"/>
        <DigestValue>w+LC+DPMmyx9bVKOHKQ6CtYKB9I=</DigestValue>
      </Reference>
      <Reference URI="/ppt/embeddings/oleObject7.bin?ContentType=application/vnd.openxmlformats-officedocument.oleObject">
        <DigestMethod Algorithm="http://www.w3.org/2000/09/xmldsig#sha1"/>
        <DigestValue>50XK5vm0vWvcZ1l/63geaoemFA4=</DigestValue>
      </Reference>
      <Reference URI="/ppt/embeddings/oleObject70.bin?ContentType=application/vnd.openxmlformats-officedocument.oleObject">
        <DigestMethod Algorithm="http://www.w3.org/2000/09/xmldsig#sha1"/>
        <DigestValue>Me7ga00lMM7CjVSeVM/qMAxtJ7Y=</DigestValue>
      </Reference>
      <Reference URI="/ppt/embeddings/oleObject71.bin?ContentType=application/vnd.openxmlformats-officedocument.oleObject">
        <DigestMethod Algorithm="http://www.w3.org/2000/09/xmldsig#sha1"/>
        <DigestValue>w+LC+DPMmyx9bVKOHKQ6CtYKB9I=</DigestValue>
      </Reference>
      <Reference URI="/ppt/embeddings/oleObject72.bin?ContentType=application/vnd.openxmlformats-officedocument.oleObject">
        <DigestMethod Algorithm="http://www.w3.org/2000/09/xmldsig#sha1"/>
        <DigestValue>ak128XSRI2i4kfDUEr1I3k/MCD4=</DigestValue>
      </Reference>
      <Reference URI="/ppt/embeddings/oleObject73.bin?ContentType=application/vnd.openxmlformats-officedocument.oleObject">
        <DigestMethod Algorithm="http://www.w3.org/2000/09/xmldsig#sha1"/>
        <DigestValue>fyNRFcaNh8EaxlcusNOV3EaXXcE=</DigestValue>
      </Reference>
      <Reference URI="/ppt/embeddings/oleObject74.bin?ContentType=application/vnd.openxmlformats-officedocument.oleObject">
        <DigestMethod Algorithm="http://www.w3.org/2000/09/xmldsig#sha1"/>
        <DigestValue>Vs0nAzNhs0eGLpk70znJRZ5ztTY=</DigestValue>
      </Reference>
      <Reference URI="/ppt/embeddings/oleObject75.bin?ContentType=application/vnd.openxmlformats-officedocument.oleObject">
        <DigestMethod Algorithm="http://www.w3.org/2000/09/xmldsig#sha1"/>
        <DigestValue>jHqAFjdUkQnVD9jiNk6HK6fAbfs=</DigestValue>
      </Reference>
      <Reference URI="/ppt/embeddings/oleObject76.bin?ContentType=application/vnd.openxmlformats-officedocument.oleObject">
        <DigestMethod Algorithm="http://www.w3.org/2000/09/xmldsig#sha1"/>
        <DigestValue>aVH1jve+w6pux0ywvvyoY/i2sNo=</DigestValue>
      </Reference>
      <Reference URI="/ppt/embeddings/oleObject77.bin?ContentType=application/vnd.openxmlformats-officedocument.oleObject">
        <DigestMethod Algorithm="http://www.w3.org/2000/09/xmldsig#sha1"/>
        <DigestValue>2Cok9qv0X9kFE90/3cGra+kkfuE=</DigestValue>
      </Reference>
      <Reference URI="/ppt/embeddings/oleObject78.bin?ContentType=application/vnd.openxmlformats-officedocument.oleObject">
        <DigestMethod Algorithm="http://www.w3.org/2000/09/xmldsig#sha1"/>
        <DigestValue>07Fwotmi467O0WdZMO7LPhM3w5U=</DigestValue>
      </Reference>
      <Reference URI="/ppt/embeddings/oleObject79.bin?ContentType=application/vnd.openxmlformats-officedocument.oleObject">
        <DigestMethod Algorithm="http://www.w3.org/2000/09/xmldsig#sha1"/>
        <DigestValue>Ajfd+to2RmjKYIft5gruheKNvqA=</DigestValue>
      </Reference>
      <Reference URI="/ppt/embeddings/oleObject8.bin?ContentType=application/vnd.openxmlformats-officedocument.oleObject">
        <DigestMethod Algorithm="http://www.w3.org/2000/09/xmldsig#sha1"/>
        <DigestValue>2QlRN8JIQkc4R/DWURJOdV3UJqA=</DigestValue>
      </Reference>
      <Reference URI="/ppt/embeddings/oleObject80.bin?ContentType=application/vnd.openxmlformats-officedocument.oleObject">
        <DigestMethod Algorithm="http://www.w3.org/2000/09/xmldsig#sha1"/>
        <DigestValue>ZQNzJ22nTuvWU4Wq+EBRcxWQNaE=</DigestValue>
      </Reference>
      <Reference URI="/ppt/embeddings/oleObject81.bin?ContentType=application/vnd.openxmlformats-officedocument.oleObject">
        <DigestMethod Algorithm="http://www.w3.org/2000/09/xmldsig#sha1"/>
        <DigestValue>Me7ga00lMM7CjVSeVM/qMAxtJ7Y=</DigestValue>
      </Reference>
      <Reference URI="/ppt/embeddings/oleObject82.bin?ContentType=application/vnd.openxmlformats-officedocument.oleObject">
        <DigestMethod Algorithm="http://www.w3.org/2000/09/xmldsig#sha1"/>
        <DigestValue>EkWT0GVzqMLmdqkVxAAtREBw6fg=</DigestValue>
      </Reference>
      <Reference URI="/ppt/embeddings/oleObject83.bin?ContentType=application/vnd.openxmlformats-officedocument.oleObject">
        <DigestMethod Algorithm="http://www.w3.org/2000/09/xmldsig#sha1"/>
        <DigestValue>VWiHP3/++mQus2qEb5Q9DZcK04A=</DigestValue>
      </Reference>
      <Reference URI="/ppt/embeddings/oleObject84.bin?ContentType=application/vnd.openxmlformats-officedocument.oleObject">
        <DigestMethod Algorithm="http://www.w3.org/2000/09/xmldsig#sha1"/>
        <DigestValue>mQVSzv/lrQhEoA1sVH65NhCd9o0=</DigestValue>
      </Reference>
      <Reference URI="/ppt/embeddings/oleObject85.bin?ContentType=application/vnd.openxmlformats-officedocument.oleObject">
        <DigestMethod Algorithm="http://www.w3.org/2000/09/xmldsig#sha1"/>
        <DigestValue>xOH2J2Cu9SlpFBG1GdF+WCORwWE=</DigestValue>
      </Reference>
      <Reference URI="/ppt/embeddings/oleObject86.bin?ContentType=application/vnd.openxmlformats-officedocument.oleObject">
        <DigestMethod Algorithm="http://www.w3.org/2000/09/xmldsig#sha1"/>
        <DigestValue>YauCf1YD09BipNhg84R99FguPL8=</DigestValue>
      </Reference>
      <Reference URI="/ppt/embeddings/oleObject87.bin?ContentType=application/vnd.openxmlformats-officedocument.oleObject">
        <DigestMethod Algorithm="http://www.w3.org/2000/09/xmldsig#sha1"/>
        <DigestValue>Me7ga00lMM7CjVSeVM/qMAxtJ7Y=</DigestValue>
      </Reference>
      <Reference URI="/ppt/embeddings/oleObject88.bin?ContentType=application/vnd.openxmlformats-officedocument.oleObject">
        <DigestMethod Algorithm="http://www.w3.org/2000/09/xmldsig#sha1"/>
        <DigestValue>EkWT0GVzqMLmdqkVxAAtREBw6fg=</DigestValue>
      </Reference>
      <Reference URI="/ppt/embeddings/oleObject89.bin?ContentType=application/vnd.openxmlformats-officedocument.oleObject">
        <DigestMethod Algorithm="http://www.w3.org/2000/09/xmldsig#sha1"/>
        <DigestValue>VWiHP3/++mQus2qEb5Q9DZcK04A=</DigestValue>
      </Reference>
      <Reference URI="/ppt/embeddings/oleObject9.bin?ContentType=application/vnd.openxmlformats-officedocument.oleObject">
        <DigestMethod Algorithm="http://www.w3.org/2000/09/xmldsig#sha1"/>
        <DigestValue>z9BsCbBbRVQNaXCmlU9VH5y/WGw=</DigestValue>
      </Reference>
      <Reference URI="/ppt/embeddings/oleObject90.bin?ContentType=application/vnd.openxmlformats-officedocument.oleObject">
        <DigestMethod Algorithm="http://www.w3.org/2000/09/xmldsig#sha1"/>
        <DigestValue>mQVSzv/lrQhEoA1sVH65NhCd9o0=</DigestValue>
      </Reference>
      <Reference URI="/ppt/embeddings/oleObject91.bin?ContentType=application/vnd.openxmlformats-officedocument.oleObject">
        <DigestMethod Algorithm="http://www.w3.org/2000/09/xmldsig#sha1"/>
        <DigestValue>xOH2J2Cu9SlpFBG1GdF+WCORwWE=</DigestValue>
      </Reference>
      <Reference URI="/ppt/embeddings/oleObject92.bin?ContentType=application/vnd.openxmlformats-officedocument.oleObject">
        <DigestMethod Algorithm="http://www.w3.org/2000/09/xmldsig#sha1"/>
        <DigestValue>YauCf1YD09BipNhg84R99FguPL8=</DigestValue>
      </Reference>
      <Reference URI="/ppt/embeddings/oleObject93.bin?ContentType=application/vnd.openxmlformats-officedocument.oleObject">
        <DigestMethod Algorithm="http://www.w3.org/2000/09/xmldsig#sha1"/>
        <DigestValue>cVT2/A1wUUgBCYCaRL7+DvBUNxE=</DigestValue>
      </Reference>
      <Reference URI="/ppt/embeddings/oleObject94.bin?ContentType=application/vnd.openxmlformats-officedocument.oleObject">
        <DigestMethod Algorithm="http://www.w3.org/2000/09/xmldsig#sha1"/>
        <DigestValue>MnMiTQtpXVYHUa94tjIS/fUce+E=</DigestValue>
      </Reference>
      <Reference URI="/ppt/embeddings/oleObject95.bin?ContentType=application/vnd.openxmlformats-officedocument.oleObject">
        <DigestMethod Algorithm="http://www.w3.org/2000/09/xmldsig#sha1"/>
        <DigestValue>7ge8UiWsIE6FNxb9cu6GqqMsqKo=</DigestValue>
      </Reference>
      <Reference URI="/ppt/embeddings/oleObject96.bin?ContentType=application/vnd.openxmlformats-officedocument.oleObject">
        <DigestMethod Algorithm="http://www.w3.org/2000/09/xmldsig#sha1"/>
        <DigestValue>HPskZFGyYEKFYZidbeqyvMiUrlU=</DigestValue>
      </Reference>
      <Reference URI="/ppt/embeddings/oleObject97.bin?ContentType=application/vnd.openxmlformats-officedocument.oleObject">
        <DigestMethod Algorithm="http://www.w3.org/2000/09/xmldsig#sha1"/>
        <DigestValue>Me7ga00lMM7CjVSeVM/qMAxtJ7Y=</DigestValue>
      </Reference>
      <Reference URI="/ppt/embeddings/oleObject98.bin?ContentType=application/vnd.openxmlformats-officedocument.oleObject">
        <DigestMethod Algorithm="http://www.w3.org/2000/09/xmldsig#sha1"/>
        <DigestValue>7ge8UiWsIE6FNxb9cu6GqqMsqKo=</DigestValue>
      </Reference>
      <Reference URI="/ppt/embeddings/oleObject99.bin?ContentType=application/vnd.openxmlformats-officedocument.oleObject">
        <DigestMethod Algorithm="http://www.w3.org/2000/09/xmldsig#sha1"/>
        <DigestValue>HPskZFGyYEKFYZidbeqyvMiUrlU=</DigestValue>
      </Reference>
      <Reference URI="/ppt/media/image1.jpg?ContentType=image/jpeg">
        <DigestMethod Algorithm="http://www.w3.org/2000/09/xmldsig#sha1"/>
        <DigestValue>BMVbUWUuG9/Tj3kxsiTKcqG/voc=</DigestValue>
      </Reference>
      <Reference URI="/ppt/media/image10.wmf?ContentType=image/x-wmf">
        <DigestMethod Algorithm="http://www.w3.org/2000/09/xmldsig#sha1"/>
        <DigestValue>PTwJ8ZwxakrJaYayCSLlPELf+Bc=</DigestValue>
      </Reference>
      <Reference URI="/ppt/media/image11.wmf?ContentType=image/x-wmf">
        <DigestMethod Algorithm="http://www.w3.org/2000/09/xmldsig#sha1"/>
        <DigestValue>px80HlXXrsRd5IRf6Mx1Fc2MzSo=</DigestValue>
      </Reference>
      <Reference URI="/ppt/media/image12.wmf?ContentType=image/x-wmf">
        <DigestMethod Algorithm="http://www.w3.org/2000/09/xmldsig#sha1"/>
        <DigestValue>8BER9AP6+S0xJfkQitCJihcbKPs=</DigestValue>
      </Reference>
      <Reference URI="/ppt/media/image13.wmf?ContentType=image/x-wmf">
        <DigestMethod Algorithm="http://www.w3.org/2000/09/xmldsig#sha1"/>
        <DigestValue>3qodK9d710c93UuyHwukVynblXE=</DigestValue>
      </Reference>
      <Reference URI="/ppt/media/image14.wmf?ContentType=image/x-wmf">
        <DigestMethod Algorithm="http://www.w3.org/2000/09/xmldsig#sha1"/>
        <DigestValue>GOdmjXvthuhQT+Y4GlphXW0cW/0=</DigestValue>
      </Reference>
      <Reference URI="/ppt/media/image15.wmf?ContentType=image/x-wmf">
        <DigestMethod Algorithm="http://www.w3.org/2000/09/xmldsig#sha1"/>
        <DigestValue>KI4tfnf4NlyO234C1Rv5UaoNdu4=</DigestValue>
      </Reference>
      <Reference URI="/ppt/media/image16.wmf?ContentType=image/x-wmf">
        <DigestMethod Algorithm="http://www.w3.org/2000/09/xmldsig#sha1"/>
        <DigestValue>oyuwOlS5BHwkfLu4TYg49CBVnf8=</DigestValue>
      </Reference>
      <Reference URI="/ppt/media/image17.png?ContentType=image/png">
        <DigestMethod Algorithm="http://www.w3.org/2000/09/xmldsig#sha1"/>
        <DigestValue>zpCOdPPV9nt6go7wjOFjMWBsXxE=</DigestValue>
      </Reference>
      <Reference URI="/ppt/media/image18.wmf?ContentType=image/x-wmf">
        <DigestMethod Algorithm="http://www.w3.org/2000/09/xmldsig#sha1"/>
        <DigestValue>kUVp5UFgJ5SJwAtzK3imv7rSLrA=</DigestValue>
      </Reference>
      <Reference URI="/ppt/media/image19.wmf?ContentType=image/x-wmf">
        <DigestMethod Algorithm="http://www.w3.org/2000/09/xmldsig#sha1"/>
        <DigestValue>n7pplw5I0uOF34XwYkEobJqmLp4=</DigestValue>
      </Reference>
      <Reference URI="/ppt/media/image2.jpg?ContentType=image/jpeg">
        <DigestMethod Algorithm="http://www.w3.org/2000/09/xmldsig#sha1"/>
        <DigestValue>Wi+oLU0+MYrsjebxfNHmYIOBYi4=</DigestValue>
      </Reference>
      <Reference URI="/ppt/media/image20.wmf?ContentType=image/x-wmf">
        <DigestMethod Algorithm="http://www.w3.org/2000/09/xmldsig#sha1"/>
        <DigestValue>mDuh4jHET2EWh2IL6WbjTeGCZZI=</DigestValue>
      </Reference>
      <Reference URI="/ppt/media/image21.wmf?ContentType=image/x-wmf">
        <DigestMethod Algorithm="http://www.w3.org/2000/09/xmldsig#sha1"/>
        <DigestValue>sxrQ0XEiNyWLj2ADY1vjDXcqY0w=</DigestValue>
      </Reference>
      <Reference URI="/ppt/media/image22.wmf?ContentType=image/x-wmf">
        <DigestMethod Algorithm="http://www.w3.org/2000/09/xmldsig#sha1"/>
        <DigestValue>lnL8PZk5L3tQvLmh1iIWF/64WZ4=</DigestValue>
      </Reference>
      <Reference URI="/ppt/media/image23.wmf?ContentType=image/x-wmf">
        <DigestMethod Algorithm="http://www.w3.org/2000/09/xmldsig#sha1"/>
        <DigestValue>2nT6vg7+zfY+SjnVgMcH+YI9d3s=</DigestValue>
      </Reference>
      <Reference URI="/ppt/media/image24.png?ContentType=image/png">
        <DigestMethod Algorithm="http://www.w3.org/2000/09/xmldsig#sha1"/>
        <DigestValue>ES6jkJazlgapCip3yxQIFQFdBjc=</DigestValue>
      </Reference>
      <Reference URI="/ppt/media/image25.wmf?ContentType=image/x-wmf">
        <DigestMethod Algorithm="http://www.w3.org/2000/09/xmldsig#sha1"/>
        <DigestValue>MgWR/P62CitKyWl6vE7sbu5rTws=</DigestValue>
      </Reference>
      <Reference URI="/ppt/media/image26.wmf?ContentType=image/x-wmf">
        <DigestMethod Algorithm="http://www.w3.org/2000/09/xmldsig#sha1"/>
        <DigestValue>2GaXBt7zl+UKDYTUoMPAiRc8XCU=</DigestValue>
      </Reference>
      <Reference URI="/ppt/media/image27.wmf?ContentType=image/x-wmf">
        <DigestMethod Algorithm="http://www.w3.org/2000/09/xmldsig#sha1"/>
        <DigestValue>LZpl1b65gbbAI4BmZe4p1Hl/ML4=</DigestValue>
      </Reference>
      <Reference URI="/ppt/media/image28.wmf?ContentType=image/x-wmf">
        <DigestMethod Algorithm="http://www.w3.org/2000/09/xmldsig#sha1"/>
        <DigestValue>F+5XisRv2+bGW3D3WiBX3s/yr/8=</DigestValue>
      </Reference>
      <Reference URI="/ppt/media/image29.wmf?ContentType=image/x-wmf">
        <DigestMethod Algorithm="http://www.w3.org/2000/09/xmldsig#sha1"/>
        <DigestValue>mqTWfIZayapNnR/POfKYrBX5L7o=</DigestValue>
      </Reference>
      <Reference URI="/ppt/media/image3.jpg?ContentType=image/jpeg">
        <DigestMethod Algorithm="http://www.w3.org/2000/09/xmldsig#sha1"/>
        <DigestValue>SDqEtxPP+h/dR0dWkn+OM1bV3I8=</DigestValue>
      </Reference>
      <Reference URI="/ppt/media/image30.wmf?ContentType=image/x-wmf">
        <DigestMethod Algorithm="http://www.w3.org/2000/09/xmldsig#sha1"/>
        <DigestValue>UvhNkHKyZJwtzN6QmwTRsRhFlrQ=</DigestValue>
      </Reference>
      <Reference URI="/ppt/media/image31.wmf?ContentType=image/x-wmf">
        <DigestMethod Algorithm="http://www.w3.org/2000/09/xmldsig#sha1"/>
        <DigestValue>oadvpDF57g9RErm7n3u9rMCE2uQ=</DigestValue>
      </Reference>
      <Reference URI="/ppt/media/image32.wmf?ContentType=image/x-wmf">
        <DigestMethod Algorithm="http://www.w3.org/2000/09/xmldsig#sha1"/>
        <DigestValue>DTxxkavJQRJi7sYg3UKDzMt2qK4=</DigestValue>
      </Reference>
      <Reference URI="/ppt/media/image33.wmf?ContentType=image/x-wmf">
        <DigestMethod Algorithm="http://www.w3.org/2000/09/xmldsig#sha1"/>
        <DigestValue>VK7iezhMA7V0lZIv6Xz0oPJs2Cs=</DigestValue>
      </Reference>
      <Reference URI="/ppt/media/image34.wmf?ContentType=image/x-wmf">
        <DigestMethod Algorithm="http://www.w3.org/2000/09/xmldsig#sha1"/>
        <DigestValue>meSs38yk5Na4yFiiFqunrTLYtjg=</DigestValue>
      </Reference>
      <Reference URI="/ppt/media/image35.wmf?ContentType=image/x-wmf">
        <DigestMethod Algorithm="http://www.w3.org/2000/09/xmldsig#sha1"/>
        <DigestValue>50QsQ2wdzcJEIgc4V9Z2KwLVk7E=</DigestValue>
      </Reference>
      <Reference URI="/ppt/media/image36.wmf?ContentType=image/x-wmf">
        <DigestMethod Algorithm="http://www.w3.org/2000/09/xmldsig#sha1"/>
        <DigestValue>kGHx3TMTrfgGCG4PmAmjerHBgSU=</DigestValue>
      </Reference>
      <Reference URI="/ppt/media/image37.png?ContentType=image/png">
        <DigestMethod Algorithm="http://www.w3.org/2000/09/xmldsig#sha1"/>
        <DigestValue>F8ON0IzGEwJ2pgRl1SMUKEVyiiE=</DigestValue>
      </Reference>
      <Reference URI="/ppt/media/image38.wmf?ContentType=image/x-wmf">
        <DigestMethod Algorithm="http://www.w3.org/2000/09/xmldsig#sha1"/>
        <DigestValue>Nvf5wZ3e88TxgXBWBuZ05DWveJ4=</DigestValue>
      </Reference>
      <Reference URI="/ppt/media/image39.wmf?ContentType=image/x-wmf">
        <DigestMethod Algorithm="http://www.w3.org/2000/09/xmldsig#sha1"/>
        <DigestValue>VJmzZz5O/cb2KqE/eZLXj2ux5hk=</DigestValue>
      </Reference>
      <Reference URI="/ppt/media/image4.wmf?ContentType=image/x-wmf">
        <DigestMethod Algorithm="http://www.w3.org/2000/09/xmldsig#sha1"/>
        <DigestValue>nIJjnAPGMEIsOmb+VSZzeEBX9z8=</DigestValue>
      </Reference>
      <Reference URI="/ppt/media/image40.wmf?ContentType=image/x-wmf">
        <DigestMethod Algorithm="http://www.w3.org/2000/09/xmldsig#sha1"/>
        <DigestValue>1o3wYnPXkxw6njDxXKidqdqokEI=</DigestValue>
      </Reference>
      <Reference URI="/ppt/media/image41.wmf?ContentType=image/x-wmf">
        <DigestMethod Algorithm="http://www.w3.org/2000/09/xmldsig#sha1"/>
        <DigestValue>QQfmfQhxaAlreAa67DEhO6AHo3E=</DigestValue>
      </Reference>
      <Reference URI="/ppt/media/image42.wmf?ContentType=image/x-wmf">
        <DigestMethod Algorithm="http://www.w3.org/2000/09/xmldsig#sha1"/>
        <DigestValue>CPLkW+Ae2YQFw//n7HryKiQ9CPs=</DigestValue>
      </Reference>
      <Reference URI="/ppt/media/image43.wmf?ContentType=image/x-wmf">
        <DigestMethod Algorithm="http://www.w3.org/2000/09/xmldsig#sha1"/>
        <DigestValue>E1470hHlYRPt+4cCeLuFw7UC4KY=</DigestValue>
      </Reference>
      <Reference URI="/ppt/media/image44.wmf?ContentType=image/x-wmf">
        <DigestMethod Algorithm="http://www.w3.org/2000/09/xmldsig#sha1"/>
        <DigestValue>UD1ccRh18TTfkim0zaloMg7AWPk=</DigestValue>
      </Reference>
      <Reference URI="/ppt/media/image45.wmf?ContentType=image/x-wmf">
        <DigestMethod Algorithm="http://www.w3.org/2000/09/xmldsig#sha1"/>
        <DigestValue>FJHdFGEmyQEd+GNp4kUs0sfzaGw=</DigestValue>
      </Reference>
      <Reference URI="/ppt/media/image46.wmf?ContentType=image/x-wmf">
        <DigestMethod Algorithm="http://www.w3.org/2000/09/xmldsig#sha1"/>
        <DigestValue>yCxFoZ/i+lnLDMhhyJxBkfYHuUQ=</DigestValue>
      </Reference>
      <Reference URI="/ppt/media/image47.wmf?ContentType=image/x-wmf">
        <DigestMethod Algorithm="http://www.w3.org/2000/09/xmldsig#sha1"/>
        <DigestValue>W1WJ/pA5aU+UtP4UOi8SoklwVYI=</DigestValue>
      </Reference>
      <Reference URI="/ppt/media/image48.wmf?ContentType=image/x-wmf">
        <DigestMethod Algorithm="http://www.w3.org/2000/09/xmldsig#sha1"/>
        <DigestValue>iZVgv+oNcZr7e8fheCcxEWvmYQw=</DigestValue>
      </Reference>
      <Reference URI="/ppt/media/image49.wmf?ContentType=image/x-wmf">
        <DigestMethod Algorithm="http://www.w3.org/2000/09/xmldsig#sha1"/>
        <DigestValue>Uz7kqCWpYswn5RNn3obqpmYZ4ig=</DigestValue>
      </Reference>
      <Reference URI="/ppt/media/image5.png?ContentType=image/png">
        <DigestMethod Algorithm="http://www.w3.org/2000/09/xmldsig#sha1"/>
        <DigestValue>ohJdmoKLKrJabFgFBzUAh6mrqF0=</DigestValue>
      </Reference>
      <Reference URI="/ppt/media/image50.wmf?ContentType=image/x-wmf">
        <DigestMethod Algorithm="http://www.w3.org/2000/09/xmldsig#sha1"/>
        <DigestValue>g5LJrq77EDb+mUQC33LdfK6YKHA=</DigestValue>
      </Reference>
      <Reference URI="/ppt/media/image51.png?ContentType=image/png">
        <DigestMethod Algorithm="http://www.w3.org/2000/09/xmldsig#sha1"/>
        <DigestValue>ttGrLksmj8WGCNj47om9J9NyT5Y=</DigestValue>
      </Reference>
      <Reference URI="/ppt/media/image52.png?ContentType=image/png">
        <DigestMethod Algorithm="http://www.w3.org/2000/09/xmldsig#sha1"/>
        <DigestValue>FKzba3w4ZB6W5x2p9jX0sHinOCI=</DigestValue>
      </Reference>
      <Reference URI="/ppt/media/image53.png?ContentType=image/png">
        <DigestMethod Algorithm="http://www.w3.org/2000/09/xmldsig#sha1"/>
        <DigestValue>7xSUJOl5XYGq/qEV5fnnG3yPWMg=</DigestValue>
      </Reference>
      <Reference URI="/ppt/media/image54.png?ContentType=image/png">
        <DigestMethod Algorithm="http://www.w3.org/2000/09/xmldsig#sha1"/>
        <DigestValue>xBQDtr/gmBFhh2TuPiR2COKvD44=</DigestValue>
      </Reference>
      <Reference URI="/ppt/media/image55.wmf?ContentType=image/x-wmf">
        <DigestMethod Algorithm="http://www.w3.org/2000/09/xmldsig#sha1"/>
        <DigestValue>jD0ZY2+7PJIbd94j/w2Re579Oks=</DigestValue>
      </Reference>
      <Reference URI="/ppt/media/image56.wmf?ContentType=image/x-wmf">
        <DigestMethod Algorithm="http://www.w3.org/2000/09/xmldsig#sha1"/>
        <DigestValue>dUzeheyDhfJ6XhqQPEq50LMkZQY=</DigestValue>
      </Reference>
      <Reference URI="/ppt/media/image57.png?ContentType=image/png">
        <DigestMethod Algorithm="http://www.w3.org/2000/09/xmldsig#sha1"/>
        <DigestValue>1E8i93vRLcmEK8uhfkD/thLRqkA=</DigestValue>
      </Reference>
      <Reference URI="/ppt/media/image58.png?ContentType=image/png">
        <DigestMethod Algorithm="http://www.w3.org/2000/09/xmldsig#sha1"/>
        <DigestValue>jxyPMbFGkfXssbdNVhwG5PHbaxQ=</DigestValue>
      </Reference>
      <Reference URI="/ppt/media/image59.wmf?ContentType=image/x-wmf">
        <DigestMethod Algorithm="http://www.w3.org/2000/09/xmldsig#sha1"/>
        <DigestValue>tPYkwVRsis5cRe+rkv6CF7zYrFc=</DigestValue>
      </Reference>
      <Reference URI="/ppt/media/image6.wmf?ContentType=image/x-wmf">
        <DigestMethod Algorithm="http://www.w3.org/2000/09/xmldsig#sha1"/>
        <DigestValue>2b57jNcpEklySZuj1XXjC58ebAk=</DigestValue>
      </Reference>
      <Reference URI="/ppt/media/image60.wmf?ContentType=image/x-wmf">
        <DigestMethod Algorithm="http://www.w3.org/2000/09/xmldsig#sha1"/>
        <DigestValue>j0QvRBU9hzPWyW8wRs/2oRedHpo=</DigestValue>
      </Reference>
      <Reference URI="/ppt/media/image61.wmf?ContentType=image/x-wmf">
        <DigestMethod Algorithm="http://www.w3.org/2000/09/xmldsig#sha1"/>
        <DigestValue>Xhgn/sXmKNYjmohHwKUYb8da5/U=</DigestValue>
      </Reference>
      <Reference URI="/ppt/media/image62.wmf?ContentType=image/x-wmf">
        <DigestMethod Algorithm="http://www.w3.org/2000/09/xmldsig#sha1"/>
        <DigestValue>y0b0Fnw7Fx4hxpswZlN3p9X8pec=</DigestValue>
      </Reference>
      <Reference URI="/ppt/media/image63.wmf?ContentType=image/x-wmf">
        <DigestMethod Algorithm="http://www.w3.org/2000/09/xmldsig#sha1"/>
        <DigestValue>F8NP9keHZxXFysiFMIKi4ZzJSOQ=</DigestValue>
      </Reference>
      <Reference URI="/ppt/media/image64.wmf?ContentType=image/x-wmf">
        <DigestMethod Algorithm="http://www.w3.org/2000/09/xmldsig#sha1"/>
        <DigestValue>h5rpciLCCPY9KwKB9mNxCMaPjG0=</DigestValue>
      </Reference>
      <Reference URI="/ppt/media/image65.wmf?ContentType=image/x-wmf">
        <DigestMethod Algorithm="http://www.w3.org/2000/09/xmldsig#sha1"/>
        <DigestValue>lJd7cSNblxWf9zrTDkEpa2ze2gg=</DigestValue>
      </Reference>
      <Reference URI="/ppt/media/image66.wmf?ContentType=image/x-wmf">
        <DigestMethod Algorithm="http://www.w3.org/2000/09/xmldsig#sha1"/>
        <DigestValue>hfcXB1mEw4UUyjJ1rMazpXb43o0=</DigestValue>
      </Reference>
      <Reference URI="/ppt/media/image67.wmf?ContentType=image/x-wmf">
        <DigestMethod Algorithm="http://www.w3.org/2000/09/xmldsig#sha1"/>
        <DigestValue>FFhzBixJKCdkCmAnONKM9pSq6MI=</DigestValue>
      </Reference>
      <Reference URI="/ppt/media/image68.wmf?ContentType=image/x-wmf">
        <DigestMethod Algorithm="http://www.w3.org/2000/09/xmldsig#sha1"/>
        <DigestValue>lo06yB23ig4H2R+EAJeM3aEkjhY=</DigestValue>
      </Reference>
      <Reference URI="/ppt/media/image69.png?ContentType=image/png">
        <DigestMethod Algorithm="http://www.w3.org/2000/09/xmldsig#sha1"/>
        <DigestValue>dRMeiXp8As3MBy9OU+mCi4vb/ho=</DigestValue>
      </Reference>
      <Reference URI="/ppt/media/image7.wmf?ContentType=image/x-wmf">
        <DigestMethod Algorithm="http://www.w3.org/2000/09/xmldsig#sha1"/>
        <DigestValue>CnoQXHOoiT09mZGxc0Vn3Qf4mVg=</DigestValue>
      </Reference>
      <Reference URI="/ppt/media/image70.png?ContentType=image/png">
        <DigestMethod Algorithm="http://www.w3.org/2000/09/xmldsig#sha1"/>
        <DigestValue>6TN0ko7RPcIKPeUnyOpbXvWIQKc=</DigestValue>
      </Reference>
      <Reference URI="/ppt/media/image71.png?ContentType=image/png">
        <DigestMethod Algorithm="http://www.w3.org/2000/09/xmldsig#sha1"/>
        <DigestValue>A00a4JtFrlNj15cgY+7JVLsFANc=</DigestValue>
      </Reference>
      <Reference URI="/ppt/media/image72.png?ContentType=image/png">
        <DigestMethod Algorithm="http://www.w3.org/2000/09/xmldsig#sha1"/>
        <DigestValue>e/QSfqbMfXdH3XiYYwAA1m3ajQg=</DigestValue>
      </Reference>
      <Reference URI="/ppt/media/image73.png?ContentType=image/png">
        <DigestMethod Algorithm="http://www.w3.org/2000/09/xmldsig#sha1"/>
        <DigestValue>zZfCa1mbbpUJqgVBRXLgMwEs+ZI=</DigestValue>
      </Reference>
      <Reference URI="/ppt/media/image74.png?ContentType=image/png">
        <DigestMethod Algorithm="http://www.w3.org/2000/09/xmldsig#sha1"/>
        <DigestValue>09UAnXLiEYjDUSljhk1sC26KS4o=</DigestValue>
      </Reference>
      <Reference URI="/ppt/media/image75.png?ContentType=image/png">
        <DigestMethod Algorithm="http://www.w3.org/2000/09/xmldsig#sha1"/>
        <DigestValue>uYwzu2WDmf8Z92GllXahdyoABxs=</DigestValue>
      </Reference>
      <Reference URI="/ppt/media/image76.png?ContentType=image/png">
        <DigestMethod Algorithm="http://www.w3.org/2000/09/xmldsig#sha1"/>
        <DigestValue>e8siLupHQCUtaVt3JMTaMzXNFLw=</DigestValue>
      </Reference>
      <Reference URI="/ppt/media/image77.jpeg?ContentType=image/jpeg">
        <DigestMethod Algorithm="http://www.w3.org/2000/09/xmldsig#sha1"/>
        <DigestValue>MjvUdUl3/51p7WKt5IRByErmHe0=</DigestValue>
      </Reference>
      <Reference URI="/ppt/media/image78.png?ContentType=image/png">
        <DigestMethod Algorithm="http://www.w3.org/2000/09/xmldsig#sha1"/>
        <DigestValue>/Sz0GapeMb7qRyVX+QOZmF36lFY=</DigestValue>
      </Reference>
      <Reference URI="/ppt/media/image79.png?ContentType=image/png">
        <DigestMethod Algorithm="http://www.w3.org/2000/09/xmldsig#sha1"/>
        <DigestValue>aqX1wI9D6e2Tc/HA4BsZizSjNbw=</DigestValue>
      </Reference>
      <Reference URI="/ppt/media/image8.wmf?ContentType=image/x-wmf">
        <DigestMethod Algorithm="http://www.w3.org/2000/09/xmldsig#sha1"/>
        <DigestValue>o0frhsdS0CgFpS+Yc+lg4ip3+Hw=</DigestValue>
      </Reference>
      <Reference URI="/ppt/media/image9.wmf?ContentType=image/x-wmf">
        <DigestMethod Algorithm="http://www.w3.org/2000/09/xmldsig#sha1"/>
        <DigestValue>4v7ONIHGA226mUAb+LIIzNy/1wM=</DigestValue>
      </Reference>
      <Reference URI="/ppt/presentation.xml?ContentType=application/vnd.openxmlformats-officedocument.presentationml.presentation.main+xml">
        <DigestMethod Algorithm="http://www.w3.org/2000/09/xmldsig#sha1"/>
        <DigestValue>oe7XkJLhLmCBJJhU5QcA9/B3pr8=</DigestValue>
      </Reference>
      <Reference URI="/ppt/presProps.xml?ContentType=application/vnd.openxmlformats-officedocument.presentationml.presProps+xml">
        <DigestMethod Algorithm="http://www.w3.org/2000/09/xmldsig#sha1"/>
        <DigestValue>LFWmi8xoQguxDTFzb6HSlgWnCzc=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3Y2qbe4SyViV4w4EVTTCm2Dw8Go=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QsH69bocS3AV0KATb+o9BZ1MTrA=</DigestValue>
      </Reference>
      <Reference URI="/ppt/slideLayouts/slideLayout1.xml?ContentType=application/vnd.openxmlformats-officedocument.presentationml.slideLayout+xml">
        <DigestMethod Algorithm="http://www.w3.org/2000/09/xmldsig#sha1"/>
        <DigestValue>mPNM/A7HGvNG1ZBbIdOp1wyuT1c=</DigestValue>
      </Reference>
      <Reference URI="/ppt/slideLayouts/slideLayout2.xml?ContentType=application/vnd.openxmlformats-officedocument.presentationml.slideLayout+xml">
        <DigestMethod Algorithm="http://www.w3.org/2000/09/xmldsig#sha1"/>
        <DigestValue>NV2ZqsSr4XwSqyqMfZT0eJo27B0=</DigestValue>
      </Reference>
      <Reference URI="/ppt/slideLayouts/slideLayout3.xml?ContentType=application/vnd.openxmlformats-officedocument.presentationml.slideLayout+xml">
        <DigestMethod Algorithm="http://www.w3.org/2000/09/xmldsig#sha1"/>
        <DigestValue>CezSgok3Mq3szi8FWivThiPuUA4=</DigestValue>
      </Reference>
      <Reference URI="/ppt/slideLayouts/slideLayout4.xml?ContentType=application/vnd.openxmlformats-officedocument.presentationml.slideLayout+xml">
        <DigestMethod Algorithm="http://www.w3.org/2000/09/xmldsig#sha1"/>
        <DigestValue>1+buyhQg5ED59Riztwh9rGGeYqs=</DigestValue>
      </Reference>
      <Reference URI="/ppt/slideLayouts/slideLayout5.xml?ContentType=application/vnd.openxmlformats-officedocument.presentationml.slideLayout+xml">
        <DigestMethod Algorithm="http://www.w3.org/2000/09/xmldsig#sha1"/>
        <DigestValue>ZKN9lmeKTWgyuX1h/lszFMw6WHw=</DigestValue>
      </Reference>
      <Reference URI="/ppt/slideLayouts/slideLayout6.xml?ContentType=application/vnd.openxmlformats-officedocument.presentationml.slideLayout+xml">
        <DigestMethod Algorithm="http://www.w3.org/2000/09/xmldsig#sha1"/>
        <DigestValue>Y47l4asnPfwlN6oVXmgocSmaXU4=</DigestValue>
      </Reference>
      <Reference URI="/ppt/slideLayouts/slideLayout7.xml?ContentType=application/vnd.openxmlformats-officedocument.presentationml.slideLayout+xml">
        <DigestMethod Algorithm="http://www.w3.org/2000/09/xmldsig#sha1"/>
        <DigestValue>izTuPYht5ItJtNJLdLV4jURbXUo=</DigestValue>
      </Reference>
      <Reference URI="/ppt/slideLayouts/slideLayout8.xml?ContentType=application/vnd.openxmlformats-officedocument.presentationml.slideLayout+xml">
        <DigestMethod Algorithm="http://www.w3.org/2000/09/xmldsig#sha1"/>
        <DigestValue>Vd4cLMlEOG9Hstg4qRTniC/evn8=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00nvi4KfRp/JvSbUALPuonpN7Ak=</DigestValue>
      </Reference>
      <Reference URI="/ppt/slideMasters/slideMaster1.xml?ContentType=application/vnd.openxmlformats-officedocument.presentationml.slideMaster+xml">
        <DigestMethod Algorithm="http://www.w3.org/2000/09/xmldsig#sha1"/>
        <DigestValue>bxDv3QF5KfiYj6D0bg9M57p7Z9c=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Y4xwN4sffvEqfZ8Jv9at7OGSPhE=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0POYxYfTw/ZQmZbOtk4/s4MMdxI=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oUDHW457uR/vfj0tQ8EjfaPpm1I=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myymgKKeu+7vbgjSW9XjTpthMRU=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</Transform>
          <Transform Algorithm="http://www.w3.org/TR/2001/REC-xml-c14n-20010315"/>
        </Transforms>
        <DigestMethod Algorithm="http://www.w3.org/2000/09/xmldsig#sha1"/>
        <DigestValue>PP38quZ2CqHAEzs6dI+X/D8DMzQ=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3cO9jP9If0AQpzMFCib0NIoO5p8=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Kj506TEN7FrkJjiTQFGoyj0I0Rc=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</Transform>
          <Transform Algorithm="http://www.w3.org/TR/2001/REC-xml-c14n-20010315"/>
        </Transforms>
        <DigestMethod Algorithm="http://www.w3.org/2000/09/xmldsig#sha1"/>
        <DigestValue>9hl2DIW0QO0AYu30fgPbXIfWSMI=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HPcn++xjJPIAz4q+SVgxAUCe9/g=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5/POuYiTP10PosfOq73qnrvCZGw=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ClewwsyHsbKKGGByzGhflB1yGDM=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TzMJX56vxPGd8Pctkl/6ff+WfXs=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TzMJX56vxPGd8Pctkl/6ff+WfXs=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x2uEcnc+g9HRGP/ZSBrhmc2VdEo=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VKAtSlmZWCshyhtmF56q35U6p8k=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</Transform>
          <Transform Algorithm="http://www.w3.org/TR/2001/REC-xml-c14n-20010315"/>
        </Transforms>
        <DigestMethod Algorithm="http://www.w3.org/2000/09/xmldsig#sha1"/>
        <DigestValue>haX7ryNzzCTtqq7VUz9jtQscXhs=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WDbTVWL96oxrAB2TEfWHW4vLayI=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v29ZCTaIG7racAfoEJCh+owjpgU=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1oBbE0T1XNtLYAhoXoA5dMGMlTE=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</Transform>
          <Transform Algorithm="http://www.w3.org/TR/2001/REC-xml-c14n-20010315"/>
        </Transforms>
        <DigestMethod Algorithm="http://www.w3.org/2000/09/xmldsig#sha1"/>
        <DigestValue>8D7mzwu32M4HDl5DFZK8cTpw9rA=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</Transform>
          <Transform Algorithm="http://www.w3.org/TR/2001/REC-xml-c14n-20010315"/>
        </Transforms>
        <DigestMethod Algorithm="http://www.w3.org/2000/09/xmldsig#sha1"/>
        <DigestValue>ROScLltd9wCeoyWgPTZpTrDEYqo=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RL7friI/kzl5FWWol7GF/tuwH7o=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21weMlJj7V6atGF+N1djqxQurzc=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KU94cvfgPSLRbyei+aznv9f3oxY=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LBj0JU3OT+NBd6d00UlCMcpiNt0=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nl72W4RwJyw4R37a0YWfFOlLlsA=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vzmDE/wkyl8zUZypZZWJTIhBuqo=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vzmDE/wkyl8zUZypZZWJTIhBuqo=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cGIhkNNxuVPw4ZgazlI+V1JSoTQ=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Ji02FJJFbV1m/pzrCZsCYzxoIkQ=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YJliaGA4vcXY3Fk1UtHkiguSdEk=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Muk478K4Qo7+MFcoilvOTAF17Vw=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NEInZTdru8MA8Op1fYgElivmBq4=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PoTQZS/shsw/7E2Ens9nlGRSzNk=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Rwdc/pU/u0W99wacPZjE5ccF03g=</DigestValue>
      </Reference>
      <Reference URI="/ppt/slides/_rels/slide5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rIY1ShjjyZpKrIoy7i3f+81C+kk=</DigestValue>
      </Reference>
      <Reference URI="/ppt/slides/_rels/slide5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OgSFTMjN6wxzIEnIpTl5xf4wbWE=</DigestValue>
      </Reference>
      <Reference URI="/ppt/slides/_rels/slide5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WfKFuMgCQnGy4BXpic68NFOT4FI=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0HEqD5iBSx4aJRXZB40fhuHJ+6c=</DigestValue>
      </Reference>
      <Reference URI="/ppt/slides/_rels/slide6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ckh2Pd/3hzFLYuUW66APs5XjQm0=</DigestValue>
      </Reference>
      <Reference URI="/ppt/slides/_rels/slide6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icATSM8G4C8skl7hcjvBtPhBdY8=</DigestValue>
      </Reference>
      <Reference URI="/ppt/slides/_rels/slide6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b0JzauTB959Ggco5AwOQn0c5lJ8=</DigestValue>
      </Reference>
      <Reference URI="/ppt/slides/_rels/slide6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e5cKyaGvQyWX/w5zn02YVDifk3g=</DigestValue>
      </Reference>
      <Reference URI="/ppt/slides/_rels/slide6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02BkVjnMKuAH6ldydEjie3ts6c0=</DigestValue>
      </Reference>
      <Reference URI="/ppt/slides/_rels/slide6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rEC2xYm4EKnTEWlJiTgH+FohBcc=</DigestValue>
      </Reference>
      <Reference URI="/ppt/slides/_rels/slide6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7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7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7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smYM80r9YNh8PzgvLsBW+bo7GpM=</DigestValue>
      </Reference>
      <Reference URI="/ppt/slides/_rels/slide7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wb5BHZO5QAcXJrCB7tI/7OYVplw=</DigestValue>
      </Reference>
      <Reference URI="/ppt/slides/_rels/slide7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7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b+oa68nes3/YbqSVvbISI1XiyW8=</DigestValue>
      </Reference>
      <Reference URI="/ppt/slides/_rels/slide7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IXgnl5BFDTjXwXpNE+L8Clch5FA=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vX7ymBpezY46hNMXbWv2SG3P3jY=</DigestValue>
      </Reference>
      <Reference URI="/ppt/slides/slide1.xml?ContentType=application/vnd.openxmlformats-officedocument.presentationml.slide+xml">
        <DigestMethod Algorithm="http://www.w3.org/2000/09/xmldsig#sha1"/>
        <DigestValue>lpfMRXsWXVQ+TemZkxwAmuXOdkU=</DigestValue>
      </Reference>
      <Reference URI="/ppt/slides/slide10.xml?ContentType=application/vnd.openxmlformats-officedocument.presentationml.slide+xml">
        <DigestMethod Algorithm="http://www.w3.org/2000/09/xmldsig#sha1"/>
        <DigestValue>VLpCCdXIDh0pjJvNCoNOtqLYhgc=</DigestValue>
      </Reference>
      <Reference URI="/ppt/slides/slide11.xml?ContentType=application/vnd.openxmlformats-officedocument.presentationml.slide+xml">
        <DigestMethod Algorithm="http://www.w3.org/2000/09/xmldsig#sha1"/>
        <DigestValue>qhZ0GGiOMtlTZ+G1Ge8gExIhTv4=</DigestValue>
      </Reference>
      <Reference URI="/ppt/slides/slide12.xml?ContentType=application/vnd.openxmlformats-officedocument.presentationml.slide+xml">
        <DigestMethod Algorithm="http://www.w3.org/2000/09/xmldsig#sha1"/>
        <DigestValue>WOkOmwemaS1iJQ2RN/CVaCJk+/8=</DigestValue>
      </Reference>
      <Reference URI="/ppt/slides/slide13.xml?ContentType=application/vnd.openxmlformats-officedocument.presentationml.slide+xml">
        <DigestMethod Algorithm="http://www.w3.org/2000/09/xmldsig#sha1"/>
        <DigestValue>py0ZXGaqC8utPoK7nyueJo2Ix4w=</DigestValue>
      </Reference>
      <Reference URI="/ppt/slides/slide14.xml?ContentType=application/vnd.openxmlformats-officedocument.presentationml.slide+xml">
        <DigestMethod Algorithm="http://www.w3.org/2000/09/xmldsig#sha1"/>
        <DigestValue>NlSdGanICVk6InpUi2UjtOUWwsE=</DigestValue>
      </Reference>
      <Reference URI="/ppt/slides/slide15.xml?ContentType=application/vnd.openxmlformats-officedocument.presentationml.slide+xml">
        <DigestMethod Algorithm="http://www.w3.org/2000/09/xmldsig#sha1"/>
        <DigestValue>0+u5QzmlZtnnyXDLjJJaXs1FkJg=</DigestValue>
      </Reference>
      <Reference URI="/ppt/slides/slide16.xml?ContentType=application/vnd.openxmlformats-officedocument.presentationml.slide+xml">
        <DigestMethod Algorithm="http://www.w3.org/2000/09/xmldsig#sha1"/>
        <DigestValue>vda6HtPns5ZSKByxc9zfh4Ac9uc=</DigestValue>
      </Reference>
      <Reference URI="/ppt/slides/slide17.xml?ContentType=application/vnd.openxmlformats-officedocument.presentationml.slide+xml">
        <DigestMethod Algorithm="http://www.w3.org/2000/09/xmldsig#sha1"/>
        <DigestValue>0nC3Ao15w4gE4C0yQ/9GUuyt4zI=</DigestValue>
      </Reference>
      <Reference URI="/ppt/slides/slide18.xml?ContentType=application/vnd.openxmlformats-officedocument.presentationml.slide+xml">
        <DigestMethod Algorithm="http://www.w3.org/2000/09/xmldsig#sha1"/>
        <DigestValue>D3KPR9m7XmBnHNF0TNGOs4ic5B0=</DigestValue>
      </Reference>
      <Reference URI="/ppt/slides/slide19.xml?ContentType=application/vnd.openxmlformats-officedocument.presentationml.slide+xml">
        <DigestMethod Algorithm="http://www.w3.org/2000/09/xmldsig#sha1"/>
        <DigestValue>dvC3+RSxYaOPUG8/2ZE6DyyW12E=</DigestValue>
      </Reference>
      <Reference URI="/ppt/slides/slide2.xml?ContentType=application/vnd.openxmlformats-officedocument.presentationml.slide+xml">
        <DigestMethod Algorithm="http://www.w3.org/2000/09/xmldsig#sha1"/>
        <DigestValue>zNtyOomQzfA8FZ0+wreKGMBJU70=</DigestValue>
      </Reference>
      <Reference URI="/ppt/slides/slide20.xml?ContentType=application/vnd.openxmlformats-officedocument.presentationml.slide+xml">
        <DigestMethod Algorithm="http://www.w3.org/2000/09/xmldsig#sha1"/>
        <DigestValue>QjO0mrxTRU+Y/hfv6uFW7TvOjbI=</DigestValue>
      </Reference>
      <Reference URI="/ppt/slides/slide21.xml?ContentType=application/vnd.openxmlformats-officedocument.presentationml.slide+xml">
        <DigestMethod Algorithm="http://www.w3.org/2000/09/xmldsig#sha1"/>
        <DigestValue>KUmbgOYfnTZ3QcNspXQSaEc5jwY=</DigestValue>
      </Reference>
      <Reference URI="/ppt/slides/slide22.xml?ContentType=application/vnd.openxmlformats-officedocument.presentationml.slide+xml">
        <DigestMethod Algorithm="http://www.w3.org/2000/09/xmldsig#sha1"/>
        <DigestValue>CcHPoBAgM0MIlJbnBPIJ7OAZ4Tc=</DigestValue>
      </Reference>
      <Reference URI="/ppt/slides/slide23.xml?ContentType=application/vnd.openxmlformats-officedocument.presentationml.slide+xml">
        <DigestMethod Algorithm="http://www.w3.org/2000/09/xmldsig#sha1"/>
        <DigestValue>JYmhysaOh4ZgwsH1FVS9wOlqihw=</DigestValue>
      </Reference>
      <Reference URI="/ppt/slides/slide24.xml?ContentType=application/vnd.openxmlformats-officedocument.presentationml.slide+xml">
        <DigestMethod Algorithm="http://www.w3.org/2000/09/xmldsig#sha1"/>
        <DigestValue>pwMcyTP9Y9F9cbJNG2C4sG6TrSg=</DigestValue>
      </Reference>
      <Reference URI="/ppt/slides/slide25.xml?ContentType=application/vnd.openxmlformats-officedocument.presentationml.slide+xml">
        <DigestMethod Algorithm="http://www.w3.org/2000/09/xmldsig#sha1"/>
        <DigestValue>/cQeeX7gKjnGUIGCKuVIqSckZW0=</DigestValue>
      </Reference>
      <Reference URI="/ppt/slides/slide26.xml?ContentType=application/vnd.openxmlformats-officedocument.presentationml.slide+xml">
        <DigestMethod Algorithm="http://www.w3.org/2000/09/xmldsig#sha1"/>
        <DigestValue>cY2pPRfkn3eclhLsDO28zjfoKv4=</DigestValue>
      </Reference>
      <Reference URI="/ppt/slides/slide27.xml?ContentType=application/vnd.openxmlformats-officedocument.presentationml.slide+xml">
        <DigestMethod Algorithm="http://www.w3.org/2000/09/xmldsig#sha1"/>
        <DigestValue>OooI4pZn+dj/nyqM2xbBckr/q5s=</DigestValue>
      </Reference>
      <Reference URI="/ppt/slides/slide28.xml?ContentType=application/vnd.openxmlformats-officedocument.presentationml.slide+xml">
        <DigestMethod Algorithm="http://www.w3.org/2000/09/xmldsig#sha1"/>
        <DigestValue>fZPuvI5sBSpAYHQ8MUx5nzcXI7o=</DigestValue>
      </Reference>
      <Reference URI="/ppt/slides/slide29.xml?ContentType=application/vnd.openxmlformats-officedocument.presentationml.slide+xml">
        <DigestMethod Algorithm="http://www.w3.org/2000/09/xmldsig#sha1"/>
        <DigestValue>zOlUJQSlZX7Ce44D5gMwtx/Niyw=</DigestValue>
      </Reference>
      <Reference URI="/ppt/slides/slide3.xml?ContentType=application/vnd.openxmlformats-officedocument.presentationml.slide+xml">
        <DigestMethod Algorithm="http://www.w3.org/2000/09/xmldsig#sha1"/>
        <DigestValue>DN/iQZHlMyxmaJ7qAztyffHVzkM=</DigestValue>
      </Reference>
      <Reference URI="/ppt/slides/slide30.xml?ContentType=application/vnd.openxmlformats-officedocument.presentationml.slide+xml">
        <DigestMethod Algorithm="http://www.w3.org/2000/09/xmldsig#sha1"/>
        <DigestValue>wkkeYGI6LyYZp30VsRxyWm3JYZE=</DigestValue>
      </Reference>
      <Reference URI="/ppt/slides/slide31.xml?ContentType=application/vnd.openxmlformats-officedocument.presentationml.slide+xml">
        <DigestMethod Algorithm="http://www.w3.org/2000/09/xmldsig#sha1"/>
        <DigestValue>QyFmm/moUwcZul+m8Z978bcW95M=</DigestValue>
      </Reference>
      <Reference URI="/ppt/slides/slide32.xml?ContentType=application/vnd.openxmlformats-officedocument.presentationml.slide+xml">
        <DigestMethod Algorithm="http://www.w3.org/2000/09/xmldsig#sha1"/>
        <DigestValue>TeQa1dDxs5PaQfNXjlNSopyWslw=</DigestValue>
      </Reference>
      <Reference URI="/ppt/slides/slide33.xml?ContentType=application/vnd.openxmlformats-officedocument.presentationml.slide+xml">
        <DigestMethod Algorithm="http://www.w3.org/2000/09/xmldsig#sha1"/>
        <DigestValue>XPuITMmgpkZ95/vI9kJ/MMsHB7Y=</DigestValue>
      </Reference>
      <Reference URI="/ppt/slides/slide34.xml?ContentType=application/vnd.openxmlformats-officedocument.presentationml.slide+xml">
        <DigestMethod Algorithm="http://www.w3.org/2000/09/xmldsig#sha1"/>
        <DigestValue>7XBuCKTdKRigsGAPFfb5ft6oZjE=</DigestValue>
      </Reference>
      <Reference URI="/ppt/slides/slide35.xml?ContentType=application/vnd.openxmlformats-officedocument.presentationml.slide+xml">
        <DigestMethod Algorithm="http://www.w3.org/2000/09/xmldsig#sha1"/>
        <DigestValue>m/Eb3GZTPMWVn9XtXcgu8eyXuhA=</DigestValue>
      </Reference>
      <Reference URI="/ppt/slides/slide36.xml?ContentType=application/vnd.openxmlformats-officedocument.presentationml.slide+xml">
        <DigestMethod Algorithm="http://www.w3.org/2000/09/xmldsig#sha1"/>
        <DigestValue>HR7KvX8JHYBnrtifsMrC0zCGiSA=</DigestValue>
      </Reference>
      <Reference URI="/ppt/slides/slide37.xml?ContentType=application/vnd.openxmlformats-officedocument.presentationml.slide+xml">
        <DigestMethod Algorithm="http://www.w3.org/2000/09/xmldsig#sha1"/>
        <DigestValue>IM0WiBYSey/7ZY/HP4y70W7rtrs=</DigestValue>
      </Reference>
      <Reference URI="/ppt/slides/slide38.xml?ContentType=application/vnd.openxmlformats-officedocument.presentationml.slide+xml">
        <DigestMethod Algorithm="http://www.w3.org/2000/09/xmldsig#sha1"/>
        <DigestValue>HGAQ8cCM8XI58jUeD/WCNPzAy9o=</DigestValue>
      </Reference>
      <Reference URI="/ppt/slides/slide39.xml?ContentType=application/vnd.openxmlformats-officedocument.presentationml.slide+xml">
        <DigestMethod Algorithm="http://www.w3.org/2000/09/xmldsig#sha1"/>
        <DigestValue>Yp0liqeV+7HORdaBowt9cjyMVkQ=</DigestValue>
      </Reference>
      <Reference URI="/ppt/slides/slide4.xml?ContentType=application/vnd.openxmlformats-officedocument.presentationml.slide+xml">
        <DigestMethod Algorithm="http://www.w3.org/2000/09/xmldsig#sha1"/>
        <DigestValue>tLNPKrMcyB6UwsS3WP2VHqlZyqE=</DigestValue>
      </Reference>
      <Reference URI="/ppt/slides/slide40.xml?ContentType=application/vnd.openxmlformats-officedocument.presentationml.slide+xml">
        <DigestMethod Algorithm="http://www.w3.org/2000/09/xmldsig#sha1"/>
        <DigestValue>VTRr7pqm/s26UTcRv44zwU2kkGc=</DigestValue>
      </Reference>
      <Reference URI="/ppt/slides/slide41.xml?ContentType=application/vnd.openxmlformats-officedocument.presentationml.slide+xml">
        <DigestMethod Algorithm="http://www.w3.org/2000/09/xmldsig#sha1"/>
        <DigestValue>hnZeCV+leBBMy+P5IG+utVaFYQk=</DigestValue>
      </Reference>
      <Reference URI="/ppt/slides/slide42.xml?ContentType=application/vnd.openxmlformats-officedocument.presentationml.slide+xml">
        <DigestMethod Algorithm="http://www.w3.org/2000/09/xmldsig#sha1"/>
        <DigestValue>91wX44+jiCQ6J6R+eDrDzVL6fCE=</DigestValue>
      </Reference>
      <Reference URI="/ppt/slides/slide43.xml?ContentType=application/vnd.openxmlformats-officedocument.presentationml.slide+xml">
        <DigestMethod Algorithm="http://www.w3.org/2000/09/xmldsig#sha1"/>
        <DigestValue>pixVbBmmxxowjdSK+r9RKrVVr0Q=</DigestValue>
      </Reference>
      <Reference URI="/ppt/slides/slide44.xml?ContentType=application/vnd.openxmlformats-officedocument.presentationml.slide+xml">
        <DigestMethod Algorithm="http://www.w3.org/2000/09/xmldsig#sha1"/>
        <DigestValue>/QlcskoyE4kC008KAY8YMEpNedw=</DigestValue>
      </Reference>
      <Reference URI="/ppt/slides/slide45.xml?ContentType=application/vnd.openxmlformats-officedocument.presentationml.slide+xml">
        <DigestMethod Algorithm="http://www.w3.org/2000/09/xmldsig#sha1"/>
        <DigestValue>UJLrc8WCvHAshBukz0qeju97pgk=</DigestValue>
      </Reference>
      <Reference URI="/ppt/slides/slide46.xml?ContentType=application/vnd.openxmlformats-officedocument.presentationml.slide+xml">
        <DigestMethod Algorithm="http://www.w3.org/2000/09/xmldsig#sha1"/>
        <DigestValue>Uqp5UrmHjLlCCHSrR84Ofiq6zos=</DigestValue>
      </Reference>
      <Reference URI="/ppt/slides/slide47.xml?ContentType=application/vnd.openxmlformats-officedocument.presentationml.slide+xml">
        <DigestMethod Algorithm="http://www.w3.org/2000/09/xmldsig#sha1"/>
        <DigestValue>g2m+PcDhGXIsQ/HFz0wC6ujw30s=</DigestValue>
      </Reference>
      <Reference URI="/ppt/slides/slide48.xml?ContentType=application/vnd.openxmlformats-officedocument.presentationml.slide+xml">
        <DigestMethod Algorithm="http://www.w3.org/2000/09/xmldsig#sha1"/>
        <DigestValue>0svHJlGug9iugDd1La/IRKjR3zk=</DigestValue>
      </Reference>
      <Reference URI="/ppt/slides/slide49.xml?ContentType=application/vnd.openxmlformats-officedocument.presentationml.slide+xml">
        <DigestMethod Algorithm="http://www.w3.org/2000/09/xmldsig#sha1"/>
        <DigestValue>6g2YYdKHLAM0prT3r0rK5GTSeL0=</DigestValue>
      </Reference>
      <Reference URI="/ppt/slides/slide5.xml?ContentType=application/vnd.openxmlformats-officedocument.presentationml.slide+xml">
        <DigestMethod Algorithm="http://www.w3.org/2000/09/xmldsig#sha1"/>
        <DigestValue>3qve1Wd0DfBEKg3DNoSj/F/+Nu4=</DigestValue>
      </Reference>
      <Reference URI="/ppt/slides/slide50.xml?ContentType=application/vnd.openxmlformats-officedocument.presentationml.slide+xml">
        <DigestMethod Algorithm="http://www.w3.org/2000/09/xmldsig#sha1"/>
        <DigestValue>5ZlMLYqHf/LhFZP38KYPqg03C/w=</DigestValue>
      </Reference>
      <Reference URI="/ppt/slides/slide51.xml?ContentType=application/vnd.openxmlformats-officedocument.presentationml.slide+xml">
        <DigestMethod Algorithm="http://www.w3.org/2000/09/xmldsig#sha1"/>
        <DigestValue>NIqc0gbw8WdF+mX6cSWw/da7RpI=</DigestValue>
      </Reference>
      <Reference URI="/ppt/slides/slide52.xml?ContentType=application/vnd.openxmlformats-officedocument.presentationml.slide+xml">
        <DigestMethod Algorithm="http://www.w3.org/2000/09/xmldsig#sha1"/>
        <DigestValue>3/m0L4eVzJn/6GvA9p124EvlPyI=</DigestValue>
      </Reference>
      <Reference URI="/ppt/slides/slide53.xml?ContentType=application/vnd.openxmlformats-officedocument.presentationml.slide+xml">
        <DigestMethod Algorithm="http://www.w3.org/2000/09/xmldsig#sha1"/>
        <DigestValue>JngqMW0CokVcoBv2F4iEXyjSiiA=</DigestValue>
      </Reference>
      <Reference URI="/ppt/slides/slide54.xml?ContentType=application/vnd.openxmlformats-officedocument.presentationml.slide+xml">
        <DigestMethod Algorithm="http://www.w3.org/2000/09/xmldsig#sha1"/>
        <DigestValue>nsmK+bEcIYZP24n/H+hLYQuZ6D4=</DigestValue>
      </Reference>
      <Reference URI="/ppt/slides/slide55.xml?ContentType=application/vnd.openxmlformats-officedocument.presentationml.slide+xml">
        <DigestMethod Algorithm="http://www.w3.org/2000/09/xmldsig#sha1"/>
        <DigestValue>A87qyTzLKjSUDle2ax5Xj+M265s=</DigestValue>
      </Reference>
      <Reference URI="/ppt/slides/slide56.xml?ContentType=application/vnd.openxmlformats-officedocument.presentationml.slide+xml">
        <DigestMethod Algorithm="http://www.w3.org/2000/09/xmldsig#sha1"/>
        <DigestValue>ZufrYgdTr2RhDO4AqBONQ4zggYU=</DigestValue>
      </Reference>
      <Reference URI="/ppt/slides/slide57.xml?ContentType=application/vnd.openxmlformats-officedocument.presentationml.slide+xml">
        <DigestMethod Algorithm="http://www.w3.org/2000/09/xmldsig#sha1"/>
        <DigestValue>o2xYv4pGgbfIA6lsk+Z/HmxO/y0=</DigestValue>
      </Reference>
      <Reference URI="/ppt/slides/slide58.xml?ContentType=application/vnd.openxmlformats-officedocument.presentationml.slide+xml">
        <DigestMethod Algorithm="http://www.w3.org/2000/09/xmldsig#sha1"/>
        <DigestValue>S6zBDbEeyJ1Ih6ed1bzV2M98v7k=</DigestValue>
      </Reference>
      <Reference URI="/ppt/slides/slide59.xml?ContentType=application/vnd.openxmlformats-officedocument.presentationml.slide+xml">
        <DigestMethod Algorithm="http://www.w3.org/2000/09/xmldsig#sha1"/>
        <DigestValue>HjQJjIwJvKcrYOyd3B7D38DN72c=</DigestValue>
      </Reference>
      <Reference URI="/ppt/slides/slide6.xml?ContentType=application/vnd.openxmlformats-officedocument.presentationml.slide+xml">
        <DigestMethod Algorithm="http://www.w3.org/2000/09/xmldsig#sha1"/>
        <DigestValue>DDifLZx8+W6rYoPeiB2BuG5ODXQ=</DigestValue>
      </Reference>
      <Reference URI="/ppt/slides/slide60.xml?ContentType=application/vnd.openxmlformats-officedocument.presentationml.slide+xml">
        <DigestMethod Algorithm="http://www.w3.org/2000/09/xmldsig#sha1"/>
        <DigestValue>MG4WKub9hpqZeWKTITMgYn48jKI=</DigestValue>
      </Reference>
      <Reference URI="/ppt/slides/slide61.xml?ContentType=application/vnd.openxmlformats-officedocument.presentationml.slide+xml">
        <DigestMethod Algorithm="http://www.w3.org/2000/09/xmldsig#sha1"/>
        <DigestValue>A6ePoRwzqZr5J0SLxLz5KA8HXfU=</DigestValue>
      </Reference>
      <Reference URI="/ppt/slides/slide62.xml?ContentType=application/vnd.openxmlformats-officedocument.presentationml.slide+xml">
        <DigestMethod Algorithm="http://www.w3.org/2000/09/xmldsig#sha1"/>
        <DigestValue>rC0Ymbqq3hl+KYpUgxWoCILd7u8=</DigestValue>
      </Reference>
      <Reference URI="/ppt/slides/slide63.xml?ContentType=application/vnd.openxmlformats-officedocument.presentationml.slide+xml">
        <DigestMethod Algorithm="http://www.w3.org/2000/09/xmldsig#sha1"/>
        <DigestValue>5UtVL0Vun3cP/qcSjPmxnLUDKpY=</DigestValue>
      </Reference>
      <Reference URI="/ppt/slides/slide64.xml?ContentType=application/vnd.openxmlformats-officedocument.presentationml.slide+xml">
        <DigestMethod Algorithm="http://www.w3.org/2000/09/xmldsig#sha1"/>
        <DigestValue>NE9F69iRwdFW6Yf4OiyQRvWUfHE=</DigestValue>
      </Reference>
      <Reference URI="/ppt/slides/slide65.xml?ContentType=application/vnd.openxmlformats-officedocument.presentationml.slide+xml">
        <DigestMethod Algorithm="http://www.w3.org/2000/09/xmldsig#sha1"/>
        <DigestValue>bBxB+JCl2ISfkGNB6UXFN18CsK8=</DigestValue>
      </Reference>
      <Reference URI="/ppt/slides/slide66.xml?ContentType=application/vnd.openxmlformats-officedocument.presentationml.slide+xml">
        <DigestMethod Algorithm="http://www.w3.org/2000/09/xmldsig#sha1"/>
        <DigestValue>j+SQXY8sbAO6q5Lq9j7eyWWAOVA=</DigestValue>
      </Reference>
      <Reference URI="/ppt/slides/slide67.xml?ContentType=application/vnd.openxmlformats-officedocument.presentationml.slide+xml">
        <DigestMethod Algorithm="http://www.w3.org/2000/09/xmldsig#sha1"/>
        <DigestValue>1P/aIrkale3BNla/7ZUl/uWMywk=</DigestValue>
      </Reference>
      <Reference URI="/ppt/slides/slide68.xml?ContentType=application/vnd.openxmlformats-officedocument.presentationml.slide+xml">
        <DigestMethod Algorithm="http://www.w3.org/2000/09/xmldsig#sha1"/>
        <DigestValue>aRzavUiD+LT0hRdDe1CakxgpNYU=</DigestValue>
      </Reference>
      <Reference URI="/ppt/slides/slide69.xml?ContentType=application/vnd.openxmlformats-officedocument.presentationml.slide+xml">
        <DigestMethod Algorithm="http://www.w3.org/2000/09/xmldsig#sha1"/>
        <DigestValue>KSZyAeF/MFb4NANzNRSMSGJYXq8=</DigestValue>
      </Reference>
      <Reference URI="/ppt/slides/slide7.xml?ContentType=application/vnd.openxmlformats-officedocument.presentationml.slide+xml">
        <DigestMethod Algorithm="http://www.w3.org/2000/09/xmldsig#sha1"/>
        <DigestValue>b6n2FMKT4YNlqwB7Jg/TeOIlKpA=</DigestValue>
      </Reference>
      <Reference URI="/ppt/slides/slide70.xml?ContentType=application/vnd.openxmlformats-officedocument.presentationml.slide+xml">
        <DigestMethod Algorithm="http://www.w3.org/2000/09/xmldsig#sha1"/>
        <DigestValue>C/QV5Wd/Rdks4PGC8aGm1nqqOx4=</DigestValue>
      </Reference>
      <Reference URI="/ppt/slides/slide71.xml?ContentType=application/vnd.openxmlformats-officedocument.presentationml.slide+xml">
        <DigestMethod Algorithm="http://www.w3.org/2000/09/xmldsig#sha1"/>
        <DigestValue>egsf7UzO6r880tGYnsC9dha1egk=</DigestValue>
      </Reference>
      <Reference URI="/ppt/slides/slide72.xml?ContentType=application/vnd.openxmlformats-officedocument.presentationml.slide+xml">
        <DigestMethod Algorithm="http://www.w3.org/2000/09/xmldsig#sha1"/>
        <DigestValue>s7sRwYEw8nRyb1NQtT/mQQIgP0Y=</DigestValue>
      </Reference>
      <Reference URI="/ppt/slides/slide73.xml?ContentType=application/vnd.openxmlformats-officedocument.presentationml.slide+xml">
        <DigestMethod Algorithm="http://www.w3.org/2000/09/xmldsig#sha1"/>
        <DigestValue>p5S+TGGYNDIuorpAe4BrhtEi6fw=</DigestValue>
      </Reference>
      <Reference URI="/ppt/slides/slide74.xml?ContentType=application/vnd.openxmlformats-officedocument.presentationml.slide+xml">
        <DigestMethod Algorithm="http://www.w3.org/2000/09/xmldsig#sha1"/>
        <DigestValue>wMthW85THQ32d8UW89hA5ZHJGpo=</DigestValue>
      </Reference>
      <Reference URI="/ppt/slides/slide75.xml?ContentType=application/vnd.openxmlformats-officedocument.presentationml.slide+xml">
        <DigestMethod Algorithm="http://www.w3.org/2000/09/xmldsig#sha1"/>
        <DigestValue>QN1sFp46qoe4qb6C2AYi6gcT6qk=</DigestValue>
      </Reference>
      <Reference URI="/ppt/slides/slide76.xml?ContentType=application/vnd.openxmlformats-officedocument.presentationml.slide+xml">
        <DigestMethod Algorithm="http://www.w3.org/2000/09/xmldsig#sha1"/>
        <DigestValue>rKmk34k8iA1PTqZsdEE63fx0vHU=</DigestValue>
      </Reference>
      <Reference URI="/ppt/slides/slide8.xml?ContentType=application/vnd.openxmlformats-officedocument.presentationml.slide+xml">
        <DigestMethod Algorithm="http://www.w3.org/2000/09/xmldsig#sha1"/>
        <DigestValue>rMxlJUy9xj2xifjMt4YhoIkzHMc=</DigestValue>
      </Reference>
      <Reference URI="/ppt/slides/slide9.xml?ContentType=application/vnd.openxmlformats-officedocument.presentationml.slide+xml">
        <DigestMethod Algorithm="http://www.w3.org/2000/09/xmldsig#sha1"/>
        <DigestValue>NcCljEyhisxqYShTz8FBCEjKL9c=</DigestValue>
      </Reference>
      <Reference URI="/ppt/tableStyles.xml?ContentType=application/vnd.openxmlformats-officedocument.presentationml.tableStyles+xml">
        <DigestMethod Algorithm="http://www.w3.org/2000/09/xmldsig#sha1"/>
        <DigestValue>Sb/RPtAhmbAEvwoBmllvEndY2SY=</DigestValue>
      </Reference>
      <Reference URI="/ppt/theme/theme1.xml?ContentType=application/vnd.openxmlformats-officedocument.theme+xml">
        <DigestMethod Algorithm="http://www.w3.org/2000/09/xmldsig#sha1"/>
        <DigestValue>eYxrCHqKEh2nlIBNe0ryRREWA2I=</DigestValue>
      </Reference>
      <Reference URI="/ppt/viewProps.xml?ContentType=application/vnd.openxmlformats-officedocument.presentationml.viewProps+xml">
        <DigestMethod Algorithm="http://www.w3.org/2000/09/xmldsig#sha1"/>
        <DigestValue>qpd5ZnjcoiegUgSFy1lxOTk/WE4=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2016-06-18T02:07:38Z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2016-06-18T02:07:38Z</xd:SigningTime>
          <xd:SigningCertificate>
            <xd:Cert>
              <xd:CertDigest>
                <DigestMethod Algorithm="http://www.w3.org/2000/09/xmldsig#sha1"/>
                <DigestValue>ahTQbwmT/qtUVtvr5AMxDdC6O1Y=</DigestValue>
              </xd:CertDigest>
              <xd:IssuerSerial>
                <X509IssuerName>O=JD.COM, OU=JD.COM Security Center, CN=JD.COM End User CA</X509IssuerName>
                <X509SerialNumber>517336738040736679312814164442053687993257625431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</xd:SignedProperties>
      <xd:UnsignedProperties>
        <xd:UnsignedSignatureProperties>
          <xd:CertificateValues>
            <xd:EncapsulatedX509Certificate>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/hBu5t1CHD8QzTV+pQqTYCkN7yTjCeOTgzyvY6U1MNTMixIKykjD/hks+w7RWAttx5y/tG3pLvksda2Zat0J60DTbUTBtFu42YfCZdiEbnutO5BwkEPhQyVMCpdW/+yAMjFUtR/k17HK1aQrVKpffJgxbeRODTB7VInghwZ4U4jqUnnJgH1LzOlMg9+mct88rbaO3VE4ND+mCX+7wBuhUtJcO5N1B/vd9e5tE08eomY13YY8EnRAZFOQN31+BNpitK53mUa9f9MEN5pqR+8sOvRcjz7gWMMrPfxgsEh2DRAJK5xyX8Uw1GxzZwIDAQABo0IwQDAdBgNVHQ4EFgQUacSsIJYnkzG5sHPHBZ+68FhPRVEwDwYDVR0TAQH/BAUwAwEB/zAOBgNVHQ8BAf8EBAMCAQYwDQYJKoZIhvcNAQEFBQADggEBADB4weTFntu71eVpdnrUReRXhifmw3evpbPuG3seuTJRiEOYFP6vRxsul5pS3PVobHDGBxFu6xctDSKxV1tYN0zd6YHD24e+tuMV46apfeCqpylu4nVvvZ+IIOCJ0O2/JwfnA2Bo/gGH7ZuNHEfx3foN34jztyXlB1wYVIp+sJ3RW3x9ABrNnnWGt9/8K+ww+5tLh0GmsQr2pOJPBdTjq38pKiYZnD9infg+dnjDAA4xFreuvgBGUtNI57dwIrmFUttfd10FJ6mMSA4YhhX8K/KOTSIg9xUAymkFlEZp8Mo+1OhLY5ulY1Zm4Mp/IhUBTnqQAQnU+foW0u2XrJXx0Kc=</xd:EncapsulatedX509Certificate>
            <xd:EncapsulatedX509Certificate>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/JxlVrR2H7lH1L0PwDmNF4lkYlnG9oLrLeZzywH82fLueZA/prOFsr5+M8BOovHo1pQuyuEXIXb+F83iWfVN+dtpWotFXiDeuIO2IcFQ888GIYhEV7LE1/XdDlNYcD3U+ZuejS04XDSPQ8bttZbye0cqgrzlugJiMT9uKTmLbU2MYU0dlIQLKHYRuTaswjh2hwFaDo57jHaHD/tEWDS8tGM8I5MLdsgnKe4pxXupJ/v0c8DMrGOmUdVFC0PUlzbnajRYGVCj97oMIGlgXj2y23gh3096Ik4Z1a0eu74aWZ9r/XhYgiAtlYTWfnTXOXU4r18ucj99ZfkT76tIC1AgMBAAGjQjBAMB0GA1UdDgQWBBTV0ZlHNwL18VCOtaIurJlsU4IXUzAPBgNVHRMBAf8EBTADAQH/MA4GA1UdDwEB/wQEAwIBBjANBgkqhkiG9w0BAQUFAAOCAQEAdSDnaznJVTZZzH0u/RzqcG+8qKsunIVzswbnJkQh4JAibzZGSoRVe8Y66DP9IfmBqGjefcrNR/vx8WDe4sy8bzPXFR7nhyKxRKRLdlyDC5YjkjDmi2NTWxHBM2kosuXVMCwm3fNrYdjbuZa2WOlcAFvApKPf3Usf11QvchrG7ic1U0SNrzvyhMCdB8Iha5T3M8t7cugZrF5zxCmvWIRwsydfbBWtOXd8AJKyeI81XZDHlB/pEF2Djt4wB9VrzpTmMUwDp3GwpvJ/tuOfBzROp/vsWKWP10V/+eyrQR/bejyeRcFVi8S+Yo32B5bxESE8AYbvqWmYUgf3NavIGm7BCw==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2631</TotalTime>
  <Words>3095</Words>
  <Application>Microsoft Office PowerPoint</Application>
  <PresentationFormat>全屏显示(4:3)</PresentationFormat>
  <Paragraphs>1138</Paragraphs>
  <Slides>76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4" baseType="lpstr">
      <vt:lpstr>华文仿宋</vt:lpstr>
      <vt:lpstr>微软雅黑</vt:lpstr>
      <vt:lpstr>幼圆</vt:lpstr>
      <vt:lpstr>Arial</vt:lpstr>
      <vt:lpstr>Verdana</vt:lpstr>
      <vt:lpstr>Wingdings</vt:lpstr>
      <vt:lpstr>机器学习v2.1rgb</vt:lpstr>
      <vt:lpstr>Formula</vt:lpstr>
      <vt:lpstr>PowerPoint 演示文稿</vt:lpstr>
      <vt:lpstr>第十六章：强化学习</vt:lpstr>
      <vt:lpstr>纲要</vt:lpstr>
      <vt:lpstr>纲要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强化学习问题基本设置</vt:lpstr>
      <vt:lpstr>纲要</vt:lpstr>
      <vt:lpstr>K-摇臂赌博机</vt:lpstr>
      <vt:lpstr>K-摇臂赌博机</vt:lpstr>
      <vt:lpstr>K-摇臂赌博机</vt:lpstr>
      <vt:lpstr>K-摇臂赌博机</vt:lpstr>
      <vt:lpstr>K-摇臂赌博机</vt:lpstr>
      <vt:lpstr>K-摇臂赌博机</vt:lpstr>
      <vt:lpstr>纲要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纲要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纲要</vt:lpstr>
      <vt:lpstr>值函数近似</vt:lpstr>
      <vt:lpstr>值函数近似</vt:lpstr>
      <vt:lpstr>值函数近似</vt:lpstr>
      <vt:lpstr>值函数近似</vt:lpstr>
      <vt:lpstr>值函数近似</vt:lpstr>
      <vt:lpstr>值函数近似</vt:lpstr>
      <vt:lpstr>纲要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强化学习的应用</vt:lpstr>
      <vt:lpstr>总结</vt:lpstr>
      <vt:lpstr>强化学习资源推荐</vt:lpstr>
      <vt:lpstr>强化学习资源推荐</vt:lpstr>
    </vt:vector>
  </TitlesOfParts>
  <Company>LAMDA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机器学习-第十六章</dc:title>
  <dc:creator/>
  <cp:lastModifiedBy>De-Chuan Zhan</cp:lastModifiedBy>
  <cp:revision>450</cp:revision>
  <dcterms:created xsi:type="dcterms:W3CDTF">2016-01-09T01:36:54Z</dcterms:created>
  <dcterms:modified xsi:type="dcterms:W3CDTF">2016-06-18T02:07:37Z</dcterms:modified>
</cp:coreProperties>
</file>